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67" r:id="rId6"/>
    <p:sldId id="266" r:id="rId7"/>
    <p:sldId id="265" r:id="rId8"/>
    <p:sldId id="268" r:id="rId9"/>
    <p:sldId id="257" r:id="rId10"/>
    <p:sldId id="258" r:id="rId11"/>
    <p:sldId id="259" r:id="rId12"/>
    <p:sldId id="260" r:id="rId13"/>
    <p:sldId id="261" r:id="rId14"/>
    <p:sldId id="263" r:id="rId15"/>
    <p:sldId id="262" r:id="rId16"/>
    <p:sldId id="26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1FA880-0F44-434D-A361-2841217FD130}" v="197" dt="2023-04-27T01:17:19.857"/>
    <p1510:client id="{4A5EA152-5E6E-4C58-84BC-2F102FCD0FA1}" v="2" dt="2023-04-27T12:14:31.828"/>
    <p1510:client id="{AA9A6187-3AC8-46D2-AD89-E7A26E058AC9}" v="72" dt="2023-04-27T01:10:24.345"/>
    <p1510:client id="{C87D881A-D9CE-4EF7-9F5F-4E01911005D2}" v="1" dt="2023-04-27T01:02:28.783"/>
    <p1510:client id="{CF9D1988-9D59-4D50-8A4E-5EB977E146A7}" v="167" vWet="171" dt="2023-04-27T10:33:31.909"/>
    <p1510:client id="{D3BBA21C-4BA1-4072-AF4E-5BB94FD19B96}" v="922" dt="2023-04-27T11:16:41.225"/>
    <p1510:client id="{D60F2D6C-4CA0-43B9-B506-CE66EB8925DF}" v="38" dt="2023-04-27T01:19:47.5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d Ha" userId="S::s357498@students.cdu.edu.au::83323b76-2672-4d4f-bb0e-4d79acad179e" providerId="AD" clId="Web-{D60F2D6C-4CA0-43B9-B506-CE66EB8925DF}"/>
    <pc:docChg chg="addSld modSld">
      <pc:chgData name="Ted Ha" userId="S::s357498@students.cdu.edu.au::83323b76-2672-4d4f-bb0e-4d79acad179e" providerId="AD" clId="Web-{D60F2D6C-4CA0-43B9-B506-CE66EB8925DF}" dt="2023-04-27T01:19:47.536" v="33" actId="14100"/>
      <pc:docMkLst>
        <pc:docMk/>
      </pc:docMkLst>
      <pc:sldChg chg="addSp delSp modSp">
        <pc:chgData name="Ted Ha" userId="S::s357498@students.cdu.edu.au::83323b76-2672-4d4f-bb0e-4d79acad179e" providerId="AD" clId="Web-{D60F2D6C-4CA0-43B9-B506-CE66EB8925DF}" dt="2023-04-27T01:19:47.536" v="33" actId="14100"/>
        <pc:sldMkLst>
          <pc:docMk/>
          <pc:sldMk cId="877163989" sldId="262"/>
        </pc:sldMkLst>
        <pc:spChg chg="mod">
          <ac:chgData name="Ted Ha" userId="S::s357498@students.cdu.edu.au::83323b76-2672-4d4f-bb0e-4d79acad179e" providerId="AD" clId="Web-{D60F2D6C-4CA0-43B9-B506-CE66EB8925DF}" dt="2023-04-27T01:19:37.051" v="29" actId="1076"/>
          <ac:spMkLst>
            <pc:docMk/>
            <pc:sldMk cId="877163989" sldId="262"/>
            <ac:spMk id="2" creationId="{EC014239-A50F-D4DF-9AFE-95CBDF1FC5DB}"/>
          </ac:spMkLst>
        </pc:spChg>
        <pc:spChg chg="del">
          <ac:chgData name="Ted Ha" userId="S::s357498@students.cdu.edu.au::83323b76-2672-4d4f-bb0e-4d79acad179e" providerId="AD" clId="Web-{D60F2D6C-4CA0-43B9-B506-CE66EB8925DF}" dt="2023-04-27T01:18:38.205" v="22"/>
          <ac:spMkLst>
            <pc:docMk/>
            <pc:sldMk cId="877163989" sldId="262"/>
            <ac:spMk id="3" creationId="{1A498C7E-70EF-1523-5EAB-E27BF27BCCC8}"/>
          </ac:spMkLst>
        </pc:spChg>
        <pc:picChg chg="add mod ord">
          <ac:chgData name="Ted Ha" userId="S::s357498@students.cdu.edu.au::83323b76-2672-4d4f-bb0e-4d79acad179e" providerId="AD" clId="Web-{D60F2D6C-4CA0-43B9-B506-CE66EB8925DF}" dt="2023-04-27T01:18:40.127" v="23" actId="1076"/>
          <ac:picMkLst>
            <pc:docMk/>
            <pc:sldMk cId="877163989" sldId="262"/>
            <ac:picMk id="4" creationId="{ACAC13C9-6B94-5B9E-790A-9853420E55DB}"/>
          </ac:picMkLst>
        </pc:picChg>
        <pc:picChg chg="add mod">
          <ac:chgData name="Ted Ha" userId="S::s357498@students.cdu.edu.au::83323b76-2672-4d4f-bb0e-4d79acad179e" providerId="AD" clId="Web-{D60F2D6C-4CA0-43B9-B506-CE66EB8925DF}" dt="2023-04-27T01:19:47.536" v="33" actId="14100"/>
          <ac:picMkLst>
            <pc:docMk/>
            <pc:sldMk cId="877163989" sldId="262"/>
            <ac:picMk id="5" creationId="{6919ACA4-6EE2-A773-A372-375C19E594A7}"/>
          </ac:picMkLst>
        </pc:picChg>
      </pc:sldChg>
      <pc:sldChg chg="addSp delSp modSp new">
        <pc:chgData name="Ted Ha" userId="S::s357498@students.cdu.edu.au::83323b76-2672-4d4f-bb0e-4d79acad179e" providerId="AD" clId="Web-{D60F2D6C-4CA0-43B9-B506-CE66EB8925DF}" dt="2023-04-27T01:18:17.954" v="21" actId="14100"/>
        <pc:sldMkLst>
          <pc:docMk/>
          <pc:sldMk cId="3889999696" sldId="264"/>
        </pc:sldMkLst>
        <pc:spChg chg="del">
          <ac:chgData name="Ted Ha" userId="S::s357498@students.cdu.edu.au::83323b76-2672-4d4f-bb0e-4d79acad179e" providerId="AD" clId="Web-{D60F2D6C-4CA0-43B9-B506-CE66EB8925DF}" dt="2023-04-27T01:18:10.157" v="19"/>
          <ac:spMkLst>
            <pc:docMk/>
            <pc:sldMk cId="3889999696" sldId="264"/>
            <ac:spMk id="2" creationId="{D9C83F5F-210C-FA6D-4060-D651DF70F0D4}"/>
          </ac:spMkLst>
        </pc:spChg>
        <pc:spChg chg="del">
          <ac:chgData name="Ted Ha" userId="S::s357498@students.cdu.edu.au::83323b76-2672-4d4f-bb0e-4d79acad179e" providerId="AD" clId="Web-{D60F2D6C-4CA0-43B9-B506-CE66EB8925DF}" dt="2023-04-27T01:17:50.015" v="17"/>
          <ac:spMkLst>
            <pc:docMk/>
            <pc:sldMk cId="3889999696" sldId="264"/>
            <ac:spMk id="3" creationId="{48836B95-605C-0F54-0848-D102CD6B7D62}"/>
          </ac:spMkLst>
        </pc:spChg>
        <pc:picChg chg="add mod ord">
          <ac:chgData name="Ted Ha" userId="S::s357498@students.cdu.edu.au::83323b76-2672-4d4f-bb0e-4d79acad179e" providerId="AD" clId="Web-{D60F2D6C-4CA0-43B9-B506-CE66EB8925DF}" dt="2023-04-27T01:18:17.954" v="21" actId="14100"/>
          <ac:picMkLst>
            <pc:docMk/>
            <pc:sldMk cId="3889999696" sldId="264"/>
            <ac:picMk id="4" creationId="{69306245-6C72-1EAB-9DA4-2836187D93B0}"/>
          </ac:picMkLst>
        </pc:picChg>
      </pc:sldChg>
    </pc:docChg>
  </pc:docChgLst>
  <pc:docChgLst>
    <pc:chgData name="Austin Wiwarsono" userId="S::s346223@students.cdu.edu.au::ffbd654f-478f-4806-afc7-58830c4918e2" providerId="AD" clId="Web-{231FA880-0F44-434D-A361-2841217FD130}"/>
    <pc:docChg chg="addSld modSld sldOrd addMainMaster delMainMaster">
      <pc:chgData name="Austin Wiwarsono" userId="S::s346223@students.cdu.edu.au::ffbd654f-478f-4806-afc7-58830c4918e2" providerId="AD" clId="Web-{231FA880-0F44-434D-A361-2841217FD130}" dt="2023-04-27T01:16:37.513" v="118" actId="20577"/>
      <pc:docMkLst>
        <pc:docMk/>
      </pc:docMkLst>
      <pc:sldChg chg="modSp mod modClrScheme chgLayout">
        <pc:chgData name="Austin Wiwarsono" userId="S::s346223@students.cdu.edu.au::ffbd654f-478f-4806-afc7-58830c4918e2" providerId="AD" clId="Web-{231FA880-0F44-434D-A361-2841217FD130}" dt="2023-04-27T01:13:28.571" v="11"/>
        <pc:sldMkLst>
          <pc:docMk/>
          <pc:sldMk cId="1331812574" sldId="256"/>
        </pc:sldMkLst>
        <pc:spChg chg="mod ord">
          <ac:chgData name="Austin Wiwarsono" userId="S::s346223@students.cdu.edu.au::ffbd654f-478f-4806-afc7-58830c4918e2" providerId="AD" clId="Web-{231FA880-0F44-434D-A361-2841217FD130}" dt="2023-04-27T01:13:28.571" v="11"/>
          <ac:spMkLst>
            <pc:docMk/>
            <pc:sldMk cId="1331812574" sldId="256"/>
            <ac:spMk id="2" creationId="{69AE9CD6-9C25-01B9-38DA-9F2B5641226B}"/>
          </ac:spMkLst>
        </pc:spChg>
        <pc:spChg chg="mod ord">
          <ac:chgData name="Austin Wiwarsono" userId="S::s346223@students.cdu.edu.au::ffbd654f-478f-4806-afc7-58830c4918e2" providerId="AD" clId="Web-{231FA880-0F44-434D-A361-2841217FD130}" dt="2023-04-27T01:13:28.571" v="11"/>
          <ac:spMkLst>
            <pc:docMk/>
            <pc:sldMk cId="1331812574" sldId="256"/>
            <ac:spMk id="3" creationId="{5EA10674-28B9-15F1-3F80-8D4B3B6CB6E4}"/>
          </ac:spMkLst>
        </pc:spChg>
      </pc:sldChg>
      <pc:sldChg chg="modSp mod modClrScheme chgLayout">
        <pc:chgData name="Austin Wiwarsono" userId="S::s346223@students.cdu.edu.au::ffbd654f-478f-4806-afc7-58830c4918e2" providerId="AD" clId="Web-{231FA880-0F44-434D-A361-2841217FD130}" dt="2023-04-27T01:13:28.571" v="11"/>
        <pc:sldMkLst>
          <pc:docMk/>
          <pc:sldMk cId="2665983577" sldId="257"/>
        </pc:sldMkLst>
        <pc:spChg chg="mod ord">
          <ac:chgData name="Austin Wiwarsono" userId="S::s346223@students.cdu.edu.au::ffbd654f-478f-4806-afc7-58830c4918e2" providerId="AD" clId="Web-{231FA880-0F44-434D-A361-2841217FD130}" dt="2023-04-27T01:13:28.571" v="11"/>
          <ac:spMkLst>
            <pc:docMk/>
            <pc:sldMk cId="2665983577" sldId="257"/>
            <ac:spMk id="2" creationId="{601654C4-E78E-2A39-C68B-58E4A4F93B63}"/>
          </ac:spMkLst>
        </pc:spChg>
        <pc:picChg chg="mod ord">
          <ac:chgData name="Austin Wiwarsono" userId="S::s346223@students.cdu.edu.au::ffbd654f-478f-4806-afc7-58830c4918e2" providerId="AD" clId="Web-{231FA880-0F44-434D-A361-2841217FD130}" dt="2023-04-27T01:13:28.571" v="11"/>
          <ac:picMkLst>
            <pc:docMk/>
            <pc:sldMk cId="2665983577" sldId="257"/>
            <ac:picMk id="5" creationId="{45D6BE88-BEE4-0742-C928-BE07314E76AD}"/>
          </ac:picMkLst>
        </pc:picChg>
      </pc:sldChg>
      <pc:sldChg chg="modSp mod modClrScheme chgLayout">
        <pc:chgData name="Austin Wiwarsono" userId="S::s346223@students.cdu.edu.au::ffbd654f-478f-4806-afc7-58830c4918e2" providerId="AD" clId="Web-{231FA880-0F44-434D-A361-2841217FD130}" dt="2023-04-27T01:13:28.571" v="11"/>
        <pc:sldMkLst>
          <pc:docMk/>
          <pc:sldMk cId="1703279045" sldId="258"/>
        </pc:sldMkLst>
        <pc:spChg chg="mod ord">
          <ac:chgData name="Austin Wiwarsono" userId="S::s346223@students.cdu.edu.au::ffbd654f-478f-4806-afc7-58830c4918e2" providerId="AD" clId="Web-{231FA880-0F44-434D-A361-2841217FD130}" dt="2023-04-27T01:13:28.571" v="11"/>
          <ac:spMkLst>
            <pc:docMk/>
            <pc:sldMk cId="1703279045" sldId="258"/>
            <ac:spMk id="2" creationId="{CD1E1707-AF4D-74EC-99D4-E27D4A736AEF}"/>
          </ac:spMkLst>
        </pc:spChg>
        <pc:spChg chg="mod ord">
          <ac:chgData name="Austin Wiwarsono" userId="S::s346223@students.cdu.edu.au::ffbd654f-478f-4806-afc7-58830c4918e2" providerId="AD" clId="Web-{231FA880-0F44-434D-A361-2841217FD130}" dt="2023-04-27T01:13:28.571" v="11"/>
          <ac:spMkLst>
            <pc:docMk/>
            <pc:sldMk cId="1703279045" sldId="258"/>
            <ac:spMk id="3" creationId="{6E68A49F-3125-50E4-BE9B-04368D4ED62A}"/>
          </ac:spMkLst>
        </pc:spChg>
      </pc:sldChg>
      <pc:sldChg chg="addSp delSp modSp mod modClrScheme delDesignElem chgLayout">
        <pc:chgData name="Austin Wiwarsono" userId="S::s346223@students.cdu.edu.au::ffbd654f-478f-4806-afc7-58830c4918e2" providerId="AD" clId="Web-{231FA880-0F44-434D-A361-2841217FD130}" dt="2023-04-27T01:13:28.571" v="11"/>
        <pc:sldMkLst>
          <pc:docMk/>
          <pc:sldMk cId="2883768596" sldId="259"/>
        </pc:sldMkLst>
        <pc:spChg chg="mod ord">
          <ac:chgData name="Austin Wiwarsono" userId="S::s346223@students.cdu.edu.au::ffbd654f-478f-4806-afc7-58830c4918e2" providerId="AD" clId="Web-{231FA880-0F44-434D-A361-2841217FD130}" dt="2023-04-27T01:13:28.571" v="11"/>
          <ac:spMkLst>
            <pc:docMk/>
            <pc:sldMk cId="2883768596" sldId="259"/>
            <ac:spMk id="2" creationId="{35F04CE9-6827-3FC1-1AC7-FB4FBA1CD276}"/>
          </ac:spMkLst>
        </pc:spChg>
        <pc:spChg chg="add del">
          <ac:chgData name="Austin Wiwarsono" userId="S::s346223@students.cdu.edu.au::ffbd654f-478f-4806-afc7-58830c4918e2" providerId="AD" clId="Web-{231FA880-0F44-434D-A361-2841217FD130}" dt="2023-04-27T01:13:28.571" v="11"/>
          <ac:spMkLst>
            <pc:docMk/>
            <pc:sldMk cId="2883768596" sldId="259"/>
            <ac:spMk id="12" creationId="{D6EA1A26-163F-4F15-91F4-F2C51AC9C106}"/>
          </ac:spMkLst>
        </pc:spChg>
        <pc:picChg chg="mod ord">
          <ac:chgData name="Austin Wiwarsono" userId="S::s346223@students.cdu.edu.au::ffbd654f-478f-4806-afc7-58830c4918e2" providerId="AD" clId="Web-{231FA880-0F44-434D-A361-2841217FD130}" dt="2023-04-27T01:13:28.571" v="11"/>
          <ac:picMkLst>
            <pc:docMk/>
            <pc:sldMk cId="2883768596" sldId="259"/>
            <ac:picMk id="10" creationId="{0CF08A83-4B7A-AB29-DBEF-E7BBD5DC59AC}"/>
          </ac:picMkLst>
        </pc:picChg>
      </pc:sldChg>
      <pc:sldChg chg="addSp delSp modSp mod modClrScheme delDesignElem chgLayout">
        <pc:chgData name="Austin Wiwarsono" userId="S::s346223@students.cdu.edu.au::ffbd654f-478f-4806-afc7-58830c4918e2" providerId="AD" clId="Web-{231FA880-0F44-434D-A361-2841217FD130}" dt="2023-04-27T01:13:28.571" v="11"/>
        <pc:sldMkLst>
          <pc:docMk/>
          <pc:sldMk cId="184072259" sldId="260"/>
        </pc:sldMkLst>
        <pc:spChg chg="mod ord">
          <ac:chgData name="Austin Wiwarsono" userId="S::s346223@students.cdu.edu.au::ffbd654f-478f-4806-afc7-58830c4918e2" providerId="AD" clId="Web-{231FA880-0F44-434D-A361-2841217FD130}" dt="2023-04-27T01:13:28.571" v="11"/>
          <ac:spMkLst>
            <pc:docMk/>
            <pc:sldMk cId="184072259" sldId="260"/>
            <ac:spMk id="2" creationId="{35F04CE9-6827-3FC1-1AC7-FB4FBA1CD276}"/>
          </ac:spMkLst>
        </pc:spChg>
        <pc:spChg chg="add del">
          <ac:chgData name="Austin Wiwarsono" userId="S::s346223@students.cdu.edu.au::ffbd654f-478f-4806-afc7-58830c4918e2" providerId="AD" clId="Web-{231FA880-0F44-434D-A361-2841217FD130}" dt="2023-04-27T01:13:28.571" v="11"/>
          <ac:spMkLst>
            <pc:docMk/>
            <pc:sldMk cId="184072259" sldId="260"/>
            <ac:spMk id="12" creationId="{D6EA1A26-163F-4F15-91F4-F2C51AC9C106}"/>
          </ac:spMkLst>
        </pc:spChg>
        <pc:picChg chg="mod ord">
          <ac:chgData name="Austin Wiwarsono" userId="S::s346223@students.cdu.edu.au::ffbd654f-478f-4806-afc7-58830c4918e2" providerId="AD" clId="Web-{231FA880-0F44-434D-A361-2841217FD130}" dt="2023-04-27T01:13:28.571" v="11"/>
          <ac:picMkLst>
            <pc:docMk/>
            <pc:sldMk cId="184072259" sldId="260"/>
            <ac:picMk id="10" creationId="{0CF08A83-4B7A-AB29-DBEF-E7BBD5DC59AC}"/>
          </ac:picMkLst>
        </pc:picChg>
      </pc:sldChg>
      <pc:sldChg chg="modSp mod modClrScheme chgLayout">
        <pc:chgData name="Austin Wiwarsono" userId="S::s346223@students.cdu.edu.au::ffbd654f-478f-4806-afc7-58830c4918e2" providerId="AD" clId="Web-{231FA880-0F44-434D-A361-2841217FD130}" dt="2023-04-27T01:15:40.683" v="78" actId="20577"/>
        <pc:sldMkLst>
          <pc:docMk/>
          <pc:sldMk cId="1928164289" sldId="261"/>
        </pc:sldMkLst>
        <pc:spChg chg="mod">
          <ac:chgData name="Austin Wiwarsono" userId="S::s346223@students.cdu.edu.au::ffbd654f-478f-4806-afc7-58830c4918e2" providerId="AD" clId="Web-{231FA880-0F44-434D-A361-2841217FD130}" dt="2023-04-27T01:15:40.683" v="78" actId="20577"/>
          <ac:spMkLst>
            <pc:docMk/>
            <pc:sldMk cId="1928164289" sldId="261"/>
            <ac:spMk id="9" creationId="{C83EC8D4-38A4-067F-4A3E-8B9D715BA7F2}"/>
          </ac:spMkLst>
        </pc:spChg>
      </pc:sldChg>
      <pc:sldChg chg="modSp new mod modClrScheme chgLayout">
        <pc:chgData name="Austin Wiwarsono" userId="S::s346223@students.cdu.edu.au::ffbd654f-478f-4806-afc7-58830c4918e2" providerId="AD" clId="Web-{231FA880-0F44-434D-A361-2841217FD130}" dt="2023-04-27T01:13:28.571" v="11"/>
        <pc:sldMkLst>
          <pc:docMk/>
          <pc:sldMk cId="877163989" sldId="262"/>
        </pc:sldMkLst>
        <pc:spChg chg="mod ord">
          <ac:chgData name="Austin Wiwarsono" userId="S::s346223@students.cdu.edu.au::ffbd654f-478f-4806-afc7-58830c4918e2" providerId="AD" clId="Web-{231FA880-0F44-434D-A361-2841217FD130}" dt="2023-04-27T01:13:28.571" v="11"/>
          <ac:spMkLst>
            <pc:docMk/>
            <pc:sldMk cId="877163989" sldId="262"/>
            <ac:spMk id="2" creationId="{EC014239-A50F-D4DF-9AFE-95CBDF1FC5DB}"/>
          </ac:spMkLst>
        </pc:spChg>
        <pc:spChg chg="mod ord">
          <ac:chgData name="Austin Wiwarsono" userId="S::s346223@students.cdu.edu.au::ffbd654f-478f-4806-afc7-58830c4918e2" providerId="AD" clId="Web-{231FA880-0F44-434D-A361-2841217FD130}" dt="2023-04-27T01:13:28.571" v="11"/>
          <ac:spMkLst>
            <pc:docMk/>
            <pc:sldMk cId="877163989" sldId="262"/>
            <ac:spMk id="3" creationId="{1A498C7E-70EF-1523-5EAB-E27BF27BCCC8}"/>
          </ac:spMkLst>
        </pc:spChg>
      </pc:sldChg>
      <pc:sldChg chg="addSp delSp modSp add ord replId">
        <pc:chgData name="Austin Wiwarsono" userId="S::s346223@students.cdu.edu.au::ffbd654f-478f-4806-afc7-58830c4918e2" providerId="AD" clId="Web-{231FA880-0F44-434D-A361-2841217FD130}" dt="2023-04-27T01:16:37.513" v="118" actId="20577"/>
        <pc:sldMkLst>
          <pc:docMk/>
          <pc:sldMk cId="2200797734" sldId="263"/>
        </pc:sldMkLst>
        <pc:spChg chg="mod">
          <ac:chgData name="Austin Wiwarsono" userId="S::s346223@students.cdu.edu.au::ffbd654f-478f-4806-afc7-58830c4918e2" providerId="AD" clId="Web-{231FA880-0F44-434D-A361-2841217FD130}" dt="2023-04-27T01:14:07.337" v="23" actId="20577"/>
          <ac:spMkLst>
            <pc:docMk/>
            <pc:sldMk cId="2200797734" sldId="263"/>
            <ac:spMk id="2" creationId="{35F04CE9-6827-3FC1-1AC7-FB4FBA1CD276}"/>
          </ac:spMkLst>
        </pc:spChg>
        <pc:spChg chg="add del mod">
          <ac:chgData name="Austin Wiwarsono" userId="S::s346223@students.cdu.edu.au::ffbd654f-478f-4806-afc7-58830c4918e2" providerId="AD" clId="Web-{231FA880-0F44-434D-A361-2841217FD130}" dt="2023-04-27T01:13:56.462" v="17"/>
          <ac:spMkLst>
            <pc:docMk/>
            <pc:sldMk cId="2200797734" sldId="263"/>
            <ac:spMk id="4" creationId="{361C91D9-6ABA-9A12-18D9-D4B10AEFCA1D}"/>
          </ac:spMkLst>
        </pc:spChg>
        <pc:spChg chg="del">
          <ac:chgData name="Austin Wiwarsono" userId="S::s346223@students.cdu.edu.au::ffbd654f-478f-4806-afc7-58830c4918e2" providerId="AD" clId="Web-{231FA880-0F44-434D-A361-2841217FD130}" dt="2023-04-27T01:13:51.134" v="15"/>
          <ac:spMkLst>
            <pc:docMk/>
            <pc:sldMk cId="2200797734" sldId="263"/>
            <ac:spMk id="6" creationId="{97C33B3B-6C51-9EFA-1B57-A611AC7AA329}"/>
          </ac:spMkLst>
        </pc:spChg>
        <pc:spChg chg="del">
          <ac:chgData name="Austin Wiwarsono" userId="S::s346223@students.cdu.edu.au::ffbd654f-478f-4806-afc7-58830c4918e2" providerId="AD" clId="Web-{231FA880-0F44-434D-A361-2841217FD130}" dt="2023-04-27T01:14:07.619" v="24"/>
          <ac:spMkLst>
            <pc:docMk/>
            <pc:sldMk cId="2200797734" sldId="263"/>
            <ac:spMk id="7" creationId="{87050C24-D893-43AC-1443-0E5C1EEE5DD2}"/>
          </ac:spMkLst>
        </pc:spChg>
        <pc:spChg chg="add mod">
          <ac:chgData name="Austin Wiwarsono" userId="S::s346223@students.cdu.edu.au::ffbd654f-478f-4806-afc7-58830c4918e2" providerId="AD" clId="Web-{231FA880-0F44-434D-A361-2841217FD130}" dt="2023-04-27T01:15:17.261" v="74" actId="20577"/>
          <ac:spMkLst>
            <pc:docMk/>
            <pc:sldMk cId="2200797734" sldId="263"/>
            <ac:spMk id="8" creationId="{4CA1E734-234C-03E4-CEE3-C66914F0DFF4}"/>
          </ac:spMkLst>
        </pc:spChg>
        <pc:spChg chg="add mod">
          <ac:chgData name="Austin Wiwarsono" userId="S::s346223@students.cdu.edu.au::ffbd654f-478f-4806-afc7-58830c4918e2" providerId="AD" clId="Web-{231FA880-0F44-434D-A361-2841217FD130}" dt="2023-04-27T01:16:37.513" v="118" actId="20577"/>
          <ac:spMkLst>
            <pc:docMk/>
            <pc:sldMk cId="2200797734" sldId="263"/>
            <ac:spMk id="9" creationId="{9F5634E9-06C5-7285-4E11-EB84290A7DCA}"/>
          </ac:spMkLst>
        </pc:spChg>
        <pc:picChg chg="add mod">
          <ac:chgData name="Austin Wiwarsono" userId="S::s346223@students.cdu.edu.au::ffbd654f-478f-4806-afc7-58830c4918e2" providerId="AD" clId="Web-{231FA880-0F44-434D-A361-2841217FD130}" dt="2023-04-27T01:14:36.338" v="28" actId="14100"/>
          <ac:picMkLst>
            <pc:docMk/>
            <pc:sldMk cId="2200797734" sldId="263"/>
            <ac:picMk id="5" creationId="{82E0BA87-B28E-9994-00BF-E218C42B52AA}"/>
          </ac:picMkLst>
        </pc:picChg>
        <pc:picChg chg="del">
          <ac:chgData name="Austin Wiwarsono" userId="S::s346223@students.cdu.edu.au::ffbd654f-478f-4806-afc7-58830c4918e2" providerId="AD" clId="Web-{231FA880-0F44-434D-A361-2841217FD130}" dt="2023-04-27T01:13:49.165" v="14"/>
          <ac:picMkLst>
            <pc:docMk/>
            <pc:sldMk cId="2200797734" sldId="263"/>
            <ac:picMk id="10" creationId="{0CF08A83-4B7A-AB29-DBEF-E7BBD5DC59AC}"/>
          </ac:picMkLst>
        </pc:picChg>
      </pc:sldChg>
      <pc:sldMasterChg chg="add del addSldLayout delSldLayout">
        <pc:chgData name="Austin Wiwarsono" userId="S::s346223@students.cdu.edu.au::ffbd654f-478f-4806-afc7-58830c4918e2" providerId="AD" clId="Web-{231FA880-0F44-434D-A361-2841217FD130}" dt="2023-04-27T01:13:28.571" v="11"/>
        <pc:sldMasterMkLst>
          <pc:docMk/>
          <pc:sldMasterMk cId="2326184324" sldId="2147483660"/>
        </pc:sldMasterMkLst>
        <pc:sldLayoutChg chg="add del">
          <pc:chgData name="Austin Wiwarsono" userId="S::s346223@students.cdu.edu.au::ffbd654f-478f-4806-afc7-58830c4918e2" providerId="AD" clId="Web-{231FA880-0F44-434D-A361-2841217FD130}" dt="2023-04-27T01:13:28.571" v="11"/>
          <pc:sldLayoutMkLst>
            <pc:docMk/>
            <pc:sldMasterMk cId="2326184324" sldId="2147483660"/>
            <pc:sldLayoutMk cId="1394115803" sldId="2147483661"/>
          </pc:sldLayoutMkLst>
        </pc:sldLayoutChg>
        <pc:sldLayoutChg chg="add del">
          <pc:chgData name="Austin Wiwarsono" userId="S::s346223@students.cdu.edu.au::ffbd654f-478f-4806-afc7-58830c4918e2" providerId="AD" clId="Web-{231FA880-0F44-434D-A361-2841217FD130}" dt="2023-04-27T01:13:28.571" v="11"/>
          <pc:sldLayoutMkLst>
            <pc:docMk/>
            <pc:sldMasterMk cId="2326184324" sldId="2147483660"/>
            <pc:sldLayoutMk cId="1585346490" sldId="2147483662"/>
          </pc:sldLayoutMkLst>
        </pc:sldLayoutChg>
        <pc:sldLayoutChg chg="add del">
          <pc:chgData name="Austin Wiwarsono" userId="S::s346223@students.cdu.edu.au::ffbd654f-478f-4806-afc7-58830c4918e2" providerId="AD" clId="Web-{231FA880-0F44-434D-A361-2841217FD130}" dt="2023-04-27T01:13:28.571" v="11"/>
          <pc:sldLayoutMkLst>
            <pc:docMk/>
            <pc:sldMasterMk cId="2326184324" sldId="2147483660"/>
            <pc:sldLayoutMk cId="3129405104" sldId="2147483663"/>
          </pc:sldLayoutMkLst>
        </pc:sldLayoutChg>
        <pc:sldLayoutChg chg="add del">
          <pc:chgData name="Austin Wiwarsono" userId="S::s346223@students.cdu.edu.au::ffbd654f-478f-4806-afc7-58830c4918e2" providerId="AD" clId="Web-{231FA880-0F44-434D-A361-2841217FD130}" dt="2023-04-27T01:13:28.571" v="11"/>
          <pc:sldLayoutMkLst>
            <pc:docMk/>
            <pc:sldMasterMk cId="2326184324" sldId="2147483660"/>
            <pc:sldLayoutMk cId="775038280" sldId="2147483664"/>
          </pc:sldLayoutMkLst>
        </pc:sldLayoutChg>
        <pc:sldLayoutChg chg="add del">
          <pc:chgData name="Austin Wiwarsono" userId="S::s346223@students.cdu.edu.au::ffbd654f-478f-4806-afc7-58830c4918e2" providerId="AD" clId="Web-{231FA880-0F44-434D-A361-2841217FD130}" dt="2023-04-27T01:13:28.571" v="11"/>
          <pc:sldLayoutMkLst>
            <pc:docMk/>
            <pc:sldMasterMk cId="2326184324" sldId="2147483660"/>
            <pc:sldLayoutMk cId="1514021978" sldId="2147483665"/>
          </pc:sldLayoutMkLst>
        </pc:sldLayoutChg>
        <pc:sldLayoutChg chg="add del">
          <pc:chgData name="Austin Wiwarsono" userId="S::s346223@students.cdu.edu.au::ffbd654f-478f-4806-afc7-58830c4918e2" providerId="AD" clId="Web-{231FA880-0F44-434D-A361-2841217FD130}" dt="2023-04-27T01:13:28.571" v="11"/>
          <pc:sldLayoutMkLst>
            <pc:docMk/>
            <pc:sldMasterMk cId="2326184324" sldId="2147483660"/>
            <pc:sldLayoutMk cId="1920754376" sldId="2147483666"/>
          </pc:sldLayoutMkLst>
        </pc:sldLayoutChg>
        <pc:sldLayoutChg chg="add del">
          <pc:chgData name="Austin Wiwarsono" userId="S::s346223@students.cdu.edu.au::ffbd654f-478f-4806-afc7-58830c4918e2" providerId="AD" clId="Web-{231FA880-0F44-434D-A361-2841217FD130}" dt="2023-04-27T01:13:28.571" v="11"/>
          <pc:sldLayoutMkLst>
            <pc:docMk/>
            <pc:sldMasterMk cId="2326184324" sldId="2147483660"/>
            <pc:sldLayoutMk cId="1767685915" sldId="2147483667"/>
          </pc:sldLayoutMkLst>
        </pc:sldLayoutChg>
        <pc:sldLayoutChg chg="add del">
          <pc:chgData name="Austin Wiwarsono" userId="S::s346223@students.cdu.edu.au::ffbd654f-478f-4806-afc7-58830c4918e2" providerId="AD" clId="Web-{231FA880-0F44-434D-A361-2841217FD130}" dt="2023-04-27T01:13:28.571" v="11"/>
          <pc:sldLayoutMkLst>
            <pc:docMk/>
            <pc:sldMasterMk cId="2326184324" sldId="2147483660"/>
            <pc:sldLayoutMk cId="3222666277" sldId="2147483668"/>
          </pc:sldLayoutMkLst>
        </pc:sldLayoutChg>
        <pc:sldLayoutChg chg="add del">
          <pc:chgData name="Austin Wiwarsono" userId="S::s346223@students.cdu.edu.au::ffbd654f-478f-4806-afc7-58830c4918e2" providerId="AD" clId="Web-{231FA880-0F44-434D-A361-2841217FD130}" dt="2023-04-27T01:13:28.571" v="11"/>
          <pc:sldLayoutMkLst>
            <pc:docMk/>
            <pc:sldMasterMk cId="2326184324" sldId="2147483660"/>
            <pc:sldLayoutMk cId="1031431345" sldId="2147483669"/>
          </pc:sldLayoutMkLst>
        </pc:sldLayoutChg>
        <pc:sldLayoutChg chg="add del">
          <pc:chgData name="Austin Wiwarsono" userId="S::s346223@students.cdu.edu.au::ffbd654f-478f-4806-afc7-58830c4918e2" providerId="AD" clId="Web-{231FA880-0F44-434D-A361-2841217FD130}" dt="2023-04-27T01:13:28.571" v="11"/>
          <pc:sldLayoutMkLst>
            <pc:docMk/>
            <pc:sldMasterMk cId="2326184324" sldId="2147483660"/>
            <pc:sldLayoutMk cId="3762178801" sldId="2147483670"/>
          </pc:sldLayoutMkLst>
        </pc:sldLayoutChg>
        <pc:sldLayoutChg chg="add del">
          <pc:chgData name="Austin Wiwarsono" userId="S::s346223@students.cdu.edu.au::ffbd654f-478f-4806-afc7-58830c4918e2" providerId="AD" clId="Web-{231FA880-0F44-434D-A361-2841217FD130}" dt="2023-04-27T01:13:28.571" v="11"/>
          <pc:sldLayoutMkLst>
            <pc:docMk/>
            <pc:sldMasterMk cId="2326184324" sldId="2147483660"/>
            <pc:sldLayoutMk cId="720360301" sldId="2147483671"/>
          </pc:sldLayoutMkLst>
        </pc:sldLayoutChg>
      </pc:sldMasterChg>
      <pc:sldMasterChg chg="add del addSldLayout delSldLayout modSldLayout">
        <pc:chgData name="Austin Wiwarsono" userId="S::s346223@students.cdu.edu.au::ffbd654f-478f-4806-afc7-58830c4918e2" providerId="AD" clId="Web-{231FA880-0F44-434D-A361-2841217FD130}" dt="2023-04-27T01:13:28.571" v="11"/>
        <pc:sldMasterMkLst>
          <pc:docMk/>
          <pc:sldMasterMk cId="2503934586" sldId="2147483672"/>
        </pc:sldMasterMkLst>
        <pc:sldLayoutChg chg="add del mod replId">
          <pc:chgData name="Austin Wiwarsono" userId="S::s346223@students.cdu.edu.au::ffbd654f-478f-4806-afc7-58830c4918e2" providerId="AD" clId="Web-{231FA880-0F44-434D-A361-2841217FD130}" dt="2023-04-27T01:13:28.571" v="11"/>
          <pc:sldLayoutMkLst>
            <pc:docMk/>
            <pc:sldMasterMk cId="2503934586" sldId="2147483672"/>
            <pc:sldLayoutMk cId="2959854038" sldId="2147483673"/>
          </pc:sldLayoutMkLst>
        </pc:sldLayoutChg>
        <pc:sldLayoutChg chg="add del mod replId">
          <pc:chgData name="Austin Wiwarsono" userId="S::s346223@students.cdu.edu.au::ffbd654f-478f-4806-afc7-58830c4918e2" providerId="AD" clId="Web-{231FA880-0F44-434D-A361-2841217FD130}" dt="2023-04-27T01:13:28.571" v="11"/>
          <pc:sldLayoutMkLst>
            <pc:docMk/>
            <pc:sldMasterMk cId="2503934586" sldId="2147483672"/>
            <pc:sldLayoutMk cId="3976989352" sldId="2147483674"/>
          </pc:sldLayoutMkLst>
        </pc:sldLayoutChg>
        <pc:sldLayoutChg chg="add del mod replId">
          <pc:chgData name="Austin Wiwarsono" userId="S::s346223@students.cdu.edu.au::ffbd654f-478f-4806-afc7-58830c4918e2" providerId="AD" clId="Web-{231FA880-0F44-434D-A361-2841217FD130}" dt="2023-04-27T01:13:28.571" v="11"/>
          <pc:sldLayoutMkLst>
            <pc:docMk/>
            <pc:sldMasterMk cId="2503934586" sldId="2147483672"/>
            <pc:sldLayoutMk cId="2898496125" sldId="2147483675"/>
          </pc:sldLayoutMkLst>
        </pc:sldLayoutChg>
        <pc:sldLayoutChg chg="add del mod replId">
          <pc:chgData name="Austin Wiwarsono" userId="S::s346223@students.cdu.edu.au::ffbd654f-478f-4806-afc7-58830c4918e2" providerId="AD" clId="Web-{231FA880-0F44-434D-A361-2841217FD130}" dt="2023-04-27T01:13:28.571" v="11"/>
          <pc:sldLayoutMkLst>
            <pc:docMk/>
            <pc:sldMasterMk cId="2503934586" sldId="2147483672"/>
            <pc:sldLayoutMk cId="1862765222" sldId="2147483676"/>
          </pc:sldLayoutMkLst>
        </pc:sldLayoutChg>
        <pc:sldLayoutChg chg="add del mod replId">
          <pc:chgData name="Austin Wiwarsono" userId="S::s346223@students.cdu.edu.au::ffbd654f-478f-4806-afc7-58830c4918e2" providerId="AD" clId="Web-{231FA880-0F44-434D-A361-2841217FD130}" dt="2023-04-27T01:13:28.571" v="11"/>
          <pc:sldLayoutMkLst>
            <pc:docMk/>
            <pc:sldMasterMk cId="2503934586" sldId="2147483672"/>
            <pc:sldLayoutMk cId="2061585532" sldId="2147483677"/>
          </pc:sldLayoutMkLst>
        </pc:sldLayoutChg>
        <pc:sldLayoutChg chg="add del mod replId">
          <pc:chgData name="Austin Wiwarsono" userId="S::s346223@students.cdu.edu.au::ffbd654f-478f-4806-afc7-58830c4918e2" providerId="AD" clId="Web-{231FA880-0F44-434D-A361-2841217FD130}" dt="2023-04-27T01:13:28.571" v="11"/>
          <pc:sldLayoutMkLst>
            <pc:docMk/>
            <pc:sldMasterMk cId="2503934586" sldId="2147483672"/>
            <pc:sldLayoutMk cId="390248435" sldId="2147483678"/>
          </pc:sldLayoutMkLst>
        </pc:sldLayoutChg>
        <pc:sldLayoutChg chg="add del mod replId">
          <pc:chgData name="Austin Wiwarsono" userId="S::s346223@students.cdu.edu.au::ffbd654f-478f-4806-afc7-58830c4918e2" providerId="AD" clId="Web-{231FA880-0F44-434D-A361-2841217FD130}" dt="2023-04-27T01:13:28.571" v="11"/>
          <pc:sldLayoutMkLst>
            <pc:docMk/>
            <pc:sldMasterMk cId="2503934586" sldId="2147483672"/>
            <pc:sldLayoutMk cId="320343968" sldId="2147483679"/>
          </pc:sldLayoutMkLst>
        </pc:sldLayoutChg>
        <pc:sldLayoutChg chg="add del mod replId">
          <pc:chgData name="Austin Wiwarsono" userId="S::s346223@students.cdu.edu.au::ffbd654f-478f-4806-afc7-58830c4918e2" providerId="AD" clId="Web-{231FA880-0F44-434D-A361-2841217FD130}" dt="2023-04-27T01:13:28.571" v="11"/>
          <pc:sldLayoutMkLst>
            <pc:docMk/>
            <pc:sldMasterMk cId="2503934586" sldId="2147483672"/>
            <pc:sldLayoutMk cId="1430702085" sldId="2147483680"/>
          </pc:sldLayoutMkLst>
        </pc:sldLayoutChg>
        <pc:sldLayoutChg chg="add del mod replId">
          <pc:chgData name="Austin Wiwarsono" userId="S::s346223@students.cdu.edu.au::ffbd654f-478f-4806-afc7-58830c4918e2" providerId="AD" clId="Web-{231FA880-0F44-434D-A361-2841217FD130}" dt="2023-04-27T01:13:28.571" v="11"/>
          <pc:sldLayoutMkLst>
            <pc:docMk/>
            <pc:sldMasterMk cId="2503934586" sldId="2147483672"/>
            <pc:sldLayoutMk cId="497461308" sldId="2147483681"/>
          </pc:sldLayoutMkLst>
        </pc:sldLayoutChg>
        <pc:sldLayoutChg chg="add del mod replId">
          <pc:chgData name="Austin Wiwarsono" userId="S::s346223@students.cdu.edu.au::ffbd654f-478f-4806-afc7-58830c4918e2" providerId="AD" clId="Web-{231FA880-0F44-434D-A361-2841217FD130}" dt="2023-04-27T01:13:28.571" v="11"/>
          <pc:sldLayoutMkLst>
            <pc:docMk/>
            <pc:sldMasterMk cId="2503934586" sldId="2147483672"/>
            <pc:sldLayoutMk cId="1607062193" sldId="2147483682"/>
          </pc:sldLayoutMkLst>
        </pc:sldLayoutChg>
        <pc:sldLayoutChg chg="add del mod replId">
          <pc:chgData name="Austin Wiwarsono" userId="S::s346223@students.cdu.edu.au::ffbd654f-478f-4806-afc7-58830c4918e2" providerId="AD" clId="Web-{231FA880-0F44-434D-A361-2841217FD130}" dt="2023-04-27T01:13:28.571" v="11"/>
          <pc:sldLayoutMkLst>
            <pc:docMk/>
            <pc:sldMasterMk cId="2503934586" sldId="2147483672"/>
            <pc:sldLayoutMk cId="3405228413" sldId="2147483683"/>
          </pc:sldLayoutMkLst>
        </pc:sldLayoutChg>
      </pc:sldMasterChg>
    </pc:docChg>
  </pc:docChgLst>
  <pc:docChgLst>
    <pc:chgData name="Mayooran Sathyendra" userId="S::s355678@students.cdu.edu.au::f181707d-7496-437b-b975-c9597c827cf1" providerId="AD" clId="Web-{4A5EA152-5E6E-4C58-84BC-2F102FCD0FA1}"/>
    <pc:docChg chg="modSld">
      <pc:chgData name="Mayooran Sathyendra" userId="S::s355678@students.cdu.edu.au::f181707d-7496-437b-b975-c9597c827cf1" providerId="AD" clId="Web-{4A5EA152-5E6E-4C58-84BC-2F102FCD0FA1}" dt="2023-04-27T12:14:31.828" v="1" actId="1076"/>
      <pc:docMkLst>
        <pc:docMk/>
      </pc:docMkLst>
      <pc:sldChg chg="modSp">
        <pc:chgData name="Mayooran Sathyendra" userId="S::s355678@students.cdu.edu.au::f181707d-7496-437b-b975-c9597c827cf1" providerId="AD" clId="Web-{4A5EA152-5E6E-4C58-84BC-2F102FCD0FA1}" dt="2023-04-27T12:14:31.828" v="1" actId="1076"/>
        <pc:sldMkLst>
          <pc:docMk/>
          <pc:sldMk cId="1028011430" sldId="266"/>
        </pc:sldMkLst>
        <pc:spChg chg="mod">
          <ac:chgData name="Mayooran Sathyendra" userId="S::s355678@students.cdu.edu.au::f181707d-7496-437b-b975-c9597c827cf1" providerId="AD" clId="Web-{4A5EA152-5E6E-4C58-84BC-2F102FCD0FA1}" dt="2023-04-27T12:14:31.828" v="1" actId="1076"/>
          <ac:spMkLst>
            <pc:docMk/>
            <pc:sldMk cId="1028011430" sldId="266"/>
            <ac:spMk id="7" creationId="{AF85B48D-FF96-41ED-CF4A-736755309796}"/>
          </ac:spMkLst>
        </pc:spChg>
      </pc:sldChg>
    </pc:docChg>
  </pc:docChgLst>
  <pc:docChgLst>
    <pc:chgData name="Austin Wiwarsono" userId="S::s346223@students.cdu.edu.au::ffbd654f-478f-4806-afc7-58830c4918e2" providerId="AD" clId="Web-{AA9A6187-3AC8-46D2-AD89-E7A26E058AC9}"/>
    <pc:docChg chg="modSld">
      <pc:chgData name="Austin Wiwarsono" userId="S::s346223@students.cdu.edu.au::ffbd654f-478f-4806-afc7-58830c4918e2" providerId="AD" clId="Web-{AA9A6187-3AC8-46D2-AD89-E7A26E058AC9}" dt="2023-04-27T01:10:24.345" v="68"/>
      <pc:docMkLst>
        <pc:docMk/>
      </pc:docMkLst>
      <pc:sldChg chg="addSp delSp modSp">
        <pc:chgData name="Austin Wiwarsono" userId="S::s346223@students.cdu.edu.au::ffbd654f-478f-4806-afc7-58830c4918e2" providerId="AD" clId="Web-{AA9A6187-3AC8-46D2-AD89-E7A26E058AC9}" dt="2023-04-27T01:10:24.345" v="68"/>
        <pc:sldMkLst>
          <pc:docMk/>
          <pc:sldMk cId="1928164289" sldId="261"/>
        </pc:sldMkLst>
        <pc:spChg chg="del">
          <ac:chgData name="Austin Wiwarsono" userId="S::s346223@students.cdu.edu.au::ffbd654f-478f-4806-afc7-58830c4918e2" providerId="AD" clId="Web-{AA9A6187-3AC8-46D2-AD89-E7A26E058AC9}" dt="2023-04-27T01:06:13.276" v="8"/>
          <ac:spMkLst>
            <pc:docMk/>
            <pc:sldMk cId="1928164289" sldId="261"/>
            <ac:spMk id="2" creationId="{C0D314DA-C90C-4A66-C67F-04CEC5D681F6}"/>
          </ac:spMkLst>
        </pc:spChg>
        <pc:spChg chg="del">
          <ac:chgData name="Austin Wiwarsono" userId="S::s346223@students.cdu.edu.au::ffbd654f-478f-4806-afc7-58830c4918e2" providerId="AD" clId="Web-{AA9A6187-3AC8-46D2-AD89-E7A26E058AC9}" dt="2023-04-27T01:06:10.947" v="7"/>
          <ac:spMkLst>
            <pc:docMk/>
            <pc:sldMk cId="1928164289" sldId="261"/>
            <ac:spMk id="3" creationId="{6734C73E-F394-8F83-21FD-74CB76695C25}"/>
          </ac:spMkLst>
        </pc:spChg>
        <pc:spChg chg="add mod ord">
          <ac:chgData name="Austin Wiwarsono" userId="S::s346223@students.cdu.edu.au::ffbd654f-478f-4806-afc7-58830c4918e2" providerId="AD" clId="Web-{AA9A6187-3AC8-46D2-AD89-E7A26E058AC9}" dt="2023-04-27T01:09:27.750" v="51"/>
          <ac:spMkLst>
            <pc:docMk/>
            <pc:sldMk cId="1928164289" sldId="261"/>
            <ac:spMk id="5" creationId="{CB3D2D1B-BBCF-7171-72F6-EF49FF7AAA52}"/>
          </ac:spMkLst>
        </pc:spChg>
        <pc:spChg chg="add mod">
          <ac:chgData name="Austin Wiwarsono" userId="S::s346223@students.cdu.edu.au::ffbd654f-478f-4806-afc7-58830c4918e2" providerId="AD" clId="Web-{AA9A6187-3AC8-46D2-AD89-E7A26E058AC9}" dt="2023-04-27T01:06:50.745" v="34" actId="20577"/>
          <ac:spMkLst>
            <pc:docMk/>
            <pc:sldMk cId="1928164289" sldId="261"/>
            <ac:spMk id="7" creationId="{6D14EBF9-4626-46F8-087C-4CDA2369AE0B}"/>
          </ac:spMkLst>
        </pc:spChg>
        <pc:spChg chg="add mod">
          <ac:chgData name="Austin Wiwarsono" userId="S::s346223@students.cdu.edu.au::ffbd654f-478f-4806-afc7-58830c4918e2" providerId="AD" clId="Web-{AA9A6187-3AC8-46D2-AD89-E7A26E058AC9}" dt="2023-04-27T01:06:47.339" v="32" actId="20577"/>
          <ac:spMkLst>
            <pc:docMk/>
            <pc:sldMk cId="1928164289" sldId="261"/>
            <ac:spMk id="9" creationId="{C83EC8D4-38A4-067F-4A3E-8B9D715BA7F2}"/>
          </ac:spMkLst>
        </pc:spChg>
        <pc:spChg chg="add del mod">
          <ac:chgData name="Austin Wiwarsono" userId="S::s346223@students.cdu.edu.au::ffbd654f-478f-4806-afc7-58830c4918e2" providerId="AD" clId="Web-{AA9A6187-3AC8-46D2-AD89-E7A26E058AC9}" dt="2023-04-27T01:08:16.482" v="43"/>
          <ac:spMkLst>
            <pc:docMk/>
            <pc:sldMk cId="1928164289" sldId="261"/>
            <ac:spMk id="11" creationId="{674C1F7D-B91C-A77E-2E85-7231B763D129}"/>
          </ac:spMkLst>
        </pc:spChg>
        <pc:spChg chg="add del mod ord">
          <ac:chgData name="Austin Wiwarsono" userId="S::s346223@students.cdu.edu.au::ffbd654f-478f-4806-afc7-58830c4918e2" providerId="AD" clId="Web-{AA9A6187-3AC8-46D2-AD89-E7A26E058AC9}" dt="2023-04-27T01:09:41.813" v="54"/>
          <ac:spMkLst>
            <pc:docMk/>
            <pc:sldMk cId="1928164289" sldId="261"/>
            <ac:spMk id="12" creationId="{8B3FFF88-C7D9-9910-DD44-568709BF1A95}"/>
          </ac:spMkLst>
        </pc:spChg>
        <pc:picChg chg="add mod">
          <ac:chgData name="Austin Wiwarsono" userId="S::s346223@students.cdu.edu.au::ffbd654f-478f-4806-afc7-58830c4918e2" providerId="AD" clId="Web-{AA9A6187-3AC8-46D2-AD89-E7A26E058AC9}" dt="2023-04-27T01:10:18.907" v="67" actId="1076"/>
          <ac:picMkLst>
            <pc:docMk/>
            <pc:sldMk cId="1928164289" sldId="261"/>
            <ac:picMk id="10" creationId="{DE032599-9B05-54C7-C9CF-4742993A2417}"/>
          </ac:picMkLst>
        </pc:picChg>
        <pc:inkChg chg="add del">
          <ac:chgData name="Austin Wiwarsono" userId="S::s346223@students.cdu.edu.au::ffbd654f-478f-4806-afc7-58830c4918e2" providerId="AD" clId="Web-{AA9A6187-3AC8-46D2-AD89-E7A26E058AC9}" dt="2023-04-27T01:10:15.892" v="66"/>
          <ac:inkMkLst>
            <pc:docMk/>
            <pc:sldMk cId="1928164289" sldId="261"/>
            <ac:inkMk id="13" creationId="{643A3B95-E659-BE0F-83D0-270DBE149F63}"/>
          </ac:inkMkLst>
        </pc:inkChg>
        <pc:inkChg chg="add del">
          <ac:chgData name="Austin Wiwarsono" userId="S::s346223@students.cdu.edu.au::ffbd654f-478f-4806-afc7-58830c4918e2" providerId="AD" clId="Web-{AA9A6187-3AC8-46D2-AD89-E7A26E058AC9}" dt="2023-04-27T01:10:14.860" v="65"/>
          <ac:inkMkLst>
            <pc:docMk/>
            <pc:sldMk cId="1928164289" sldId="261"/>
            <ac:inkMk id="14" creationId="{3D41B3F2-BCEC-AB4D-991D-16FA06B31690}"/>
          </ac:inkMkLst>
        </pc:inkChg>
        <pc:inkChg chg="add del">
          <ac:chgData name="Austin Wiwarsono" userId="S::s346223@students.cdu.edu.au::ffbd654f-478f-4806-afc7-58830c4918e2" providerId="AD" clId="Web-{AA9A6187-3AC8-46D2-AD89-E7A26E058AC9}" dt="2023-04-27T01:09:56.032" v="58"/>
          <ac:inkMkLst>
            <pc:docMk/>
            <pc:sldMk cId="1928164289" sldId="261"/>
            <ac:inkMk id="15" creationId="{99BC5A9D-A09A-777E-7910-5876CF582BE6}"/>
          </ac:inkMkLst>
        </pc:inkChg>
        <pc:inkChg chg="add del">
          <ac:chgData name="Austin Wiwarsono" userId="S::s346223@students.cdu.edu.au::ffbd654f-478f-4806-afc7-58830c4918e2" providerId="AD" clId="Web-{AA9A6187-3AC8-46D2-AD89-E7A26E058AC9}" dt="2023-04-27T01:10:14.376" v="64"/>
          <ac:inkMkLst>
            <pc:docMk/>
            <pc:sldMk cId="1928164289" sldId="261"/>
            <ac:inkMk id="16" creationId="{3BD4815E-84BE-B84F-E3DF-BD36701D17EE}"/>
          </ac:inkMkLst>
        </pc:inkChg>
        <pc:inkChg chg="add">
          <ac:chgData name="Austin Wiwarsono" userId="S::s346223@students.cdu.edu.au::ffbd654f-478f-4806-afc7-58830c4918e2" providerId="AD" clId="Web-{AA9A6187-3AC8-46D2-AD89-E7A26E058AC9}" dt="2023-04-27T01:10:24.345" v="68"/>
          <ac:inkMkLst>
            <pc:docMk/>
            <pc:sldMk cId="1928164289" sldId="261"/>
            <ac:inkMk id="17" creationId="{845BBEE8-9FDB-958F-4E60-E687CCCA7A58}"/>
          </ac:inkMkLst>
        </pc:inkChg>
      </pc:sldChg>
    </pc:docChg>
  </pc:docChgLst>
  <pc:docChgLst>
    <pc:chgData name="Austin Wiwarsono" userId="S::s346223@students.cdu.edu.au::ffbd654f-478f-4806-afc7-58830c4918e2" providerId="AD" clId="Web-{C87D881A-D9CE-4EF7-9F5F-4E01911005D2}"/>
    <pc:docChg chg="addSld">
      <pc:chgData name="Austin Wiwarsono" userId="S::s346223@students.cdu.edu.au::ffbd654f-478f-4806-afc7-58830c4918e2" providerId="AD" clId="Web-{C87D881A-D9CE-4EF7-9F5F-4E01911005D2}" dt="2023-04-27T01:02:28.783" v="0"/>
      <pc:docMkLst>
        <pc:docMk/>
      </pc:docMkLst>
      <pc:sldChg chg="new">
        <pc:chgData name="Austin Wiwarsono" userId="S::s346223@students.cdu.edu.au::ffbd654f-478f-4806-afc7-58830c4918e2" providerId="AD" clId="Web-{C87D881A-D9CE-4EF7-9F5F-4E01911005D2}" dt="2023-04-27T01:02:28.783" v="0"/>
        <pc:sldMkLst>
          <pc:docMk/>
          <pc:sldMk cId="1928164289" sldId="261"/>
        </pc:sldMkLst>
      </pc:sldChg>
    </pc:docChg>
  </pc:docChgLst>
  <pc:docChgLst>
    <pc:chgData name="Mayooran Sathyendra" userId="S::s355678@students.cdu.edu.au::f181707d-7496-437b-b975-c9597c827cf1" providerId="AD" clId="Web-{D3BBA21C-4BA1-4072-AF4E-5BB94FD19B96}"/>
    <pc:docChg chg="addSld delSld modSld">
      <pc:chgData name="Mayooran Sathyendra" userId="S::s355678@students.cdu.edu.au::f181707d-7496-437b-b975-c9597c827cf1" providerId="AD" clId="Web-{D3BBA21C-4BA1-4072-AF4E-5BB94FD19B96}" dt="2023-04-27T11:16:41.225" v="919"/>
      <pc:docMkLst>
        <pc:docMk/>
      </pc:docMkLst>
      <pc:sldChg chg="addSp delSp modSp new">
        <pc:chgData name="Mayooran Sathyendra" userId="S::s355678@students.cdu.edu.au::f181707d-7496-437b-b975-c9597c827cf1" providerId="AD" clId="Web-{D3BBA21C-4BA1-4072-AF4E-5BB94FD19B96}" dt="2023-04-27T10:43:26.104" v="36"/>
        <pc:sldMkLst>
          <pc:docMk/>
          <pc:sldMk cId="492886754" sldId="265"/>
        </pc:sldMkLst>
        <pc:spChg chg="mod">
          <ac:chgData name="Mayooran Sathyendra" userId="S::s355678@students.cdu.edu.au::f181707d-7496-437b-b975-c9597c827cf1" providerId="AD" clId="Web-{D3BBA21C-4BA1-4072-AF4E-5BB94FD19B96}" dt="2023-04-27T10:35:07.711" v="33" actId="20577"/>
          <ac:spMkLst>
            <pc:docMk/>
            <pc:sldMk cId="492886754" sldId="265"/>
            <ac:spMk id="2" creationId="{5D352F61-7C9E-B891-CBF9-829BD830915F}"/>
          </ac:spMkLst>
        </pc:spChg>
        <pc:spChg chg="del">
          <ac:chgData name="Mayooran Sathyendra" userId="S::s355678@students.cdu.edu.au::f181707d-7496-437b-b975-c9597c827cf1" providerId="AD" clId="Web-{D3BBA21C-4BA1-4072-AF4E-5BB94FD19B96}" dt="2023-04-27T10:35:10.180" v="34"/>
          <ac:spMkLst>
            <pc:docMk/>
            <pc:sldMk cId="492886754" sldId="265"/>
            <ac:spMk id="3" creationId="{0F246102-7B05-CB57-BB52-7244C7F7A7A7}"/>
          </ac:spMkLst>
        </pc:spChg>
        <pc:spChg chg="add del mod">
          <ac:chgData name="Mayooran Sathyendra" userId="S::s355678@students.cdu.edu.au::f181707d-7496-437b-b975-c9597c827cf1" providerId="AD" clId="Web-{D3BBA21C-4BA1-4072-AF4E-5BB94FD19B96}" dt="2023-04-27T10:43:26.104" v="36"/>
          <ac:spMkLst>
            <pc:docMk/>
            <pc:sldMk cId="492886754" sldId="265"/>
            <ac:spMk id="6" creationId="{C59EA1E4-0171-101C-98E5-622AEB75BC97}"/>
          </ac:spMkLst>
        </pc:spChg>
        <pc:picChg chg="add del mod ord">
          <ac:chgData name="Mayooran Sathyendra" userId="S::s355678@students.cdu.edu.au::f181707d-7496-437b-b975-c9597c827cf1" providerId="AD" clId="Web-{D3BBA21C-4BA1-4072-AF4E-5BB94FD19B96}" dt="2023-04-27T10:43:22.135" v="35"/>
          <ac:picMkLst>
            <pc:docMk/>
            <pc:sldMk cId="492886754" sldId="265"/>
            <ac:picMk id="4" creationId="{F5F9C104-03CB-5E3C-1FDD-1E91B5FA1FC7}"/>
          </ac:picMkLst>
        </pc:picChg>
        <pc:picChg chg="add mod ord">
          <ac:chgData name="Mayooran Sathyendra" userId="S::s355678@students.cdu.edu.au::f181707d-7496-437b-b975-c9597c827cf1" providerId="AD" clId="Web-{D3BBA21C-4BA1-4072-AF4E-5BB94FD19B96}" dt="2023-04-27T10:43:26.104" v="36"/>
          <ac:picMkLst>
            <pc:docMk/>
            <pc:sldMk cId="492886754" sldId="265"/>
            <ac:picMk id="7" creationId="{46C02022-EED9-5C44-FB57-A04EEFD7CE41}"/>
          </ac:picMkLst>
        </pc:picChg>
      </pc:sldChg>
      <pc:sldChg chg="new del">
        <pc:chgData name="Mayooran Sathyendra" userId="S::s355678@students.cdu.edu.au::f181707d-7496-437b-b975-c9597c827cf1" providerId="AD" clId="Web-{D3BBA21C-4BA1-4072-AF4E-5BB94FD19B96}" dt="2023-04-27T10:43:35.448" v="38"/>
        <pc:sldMkLst>
          <pc:docMk/>
          <pc:sldMk cId="981785024" sldId="266"/>
        </pc:sldMkLst>
      </pc:sldChg>
      <pc:sldChg chg="addSp modSp new">
        <pc:chgData name="Mayooran Sathyendra" userId="S::s355678@students.cdu.edu.au::f181707d-7496-437b-b975-c9597c827cf1" providerId="AD" clId="Web-{D3BBA21C-4BA1-4072-AF4E-5BB94FD19B96}" dt="2023-04-27T11:16:41.225" v="919"/>
        <pc:sldMkLst>
          <pc:docMk/>
          <pc:sldMk cId="1028011430" sldId="266"/>
        </pc:sldMkLst>
        <pc:spChg chg="mod">
          <ac:chgData name="Mayooran Sathyendra" userId="S::s355678@students.cdu.edu.au::f181707d-7496-437b-b975-c9597c827cf1" providerId="AD" clId="Web-{D3BBA21C-4BA1-4072-AF4E-5BB94FD19B96}" dt="2023-04-27T10:44:37.327" v="79" actId="20577"/>
          <ac:spMkLst>
            <pc:docMk/>
            <pc:sldMk cId="1028011430" sldId="266"/>
            <ac:spMk id="2" creationId="{BE4A92F2-0BC4-591A-0F24-4B111070A336}"/>
          </ac:spMkLst>
        </pc:spChg>
        <pc:spChg chg="mod">
          <ac:chgData name="Mayooran Sathyendra" userId="S::s355678@students.cdu.edu.au::f181707d-7496-437b-b975-c9597c827cf1" providerId="AD" clId="Web-{D3BBA21C-4BA1-4072-AF4E-5BB94FD19B96}" dt="2023-04-27T10:44:11.904" v="53" actId="20577"/>
          <ac:spMkLst>
            <pc:docMk/>
            <pc:sldMk cId="1028011430" sldId="266"/>
            <ac:spMk id="3" creationId="{D0EC2492-E5EA-3AE5-B698-27D3C32D7DAA}"/>
          </ac:spMkLst>
        </pc:spChg>
        <pc:spChg chg="mod">
          <ac:chgData name="Mayooran Sathyendra" userId="S::s355678@students.cdu.edu.au::f181707d-7496-437b-b975-c9597c827cf1" providerId="AD" clId="Web-{D3BBA21C-4BA1-4072-AF4E-5BB94FD19B96}" dt="2023-04-27T10:48:34.242" v="305" actId="20577"/>
          <ac:spMkLst>
            <pc:docMk/>
            <pc:sldMk cId="1028011430" sldId="266"/>
            <ac:spMk id="4" creationId="{2BC03841-C4B0-B1E3-2E3D-F8D068D51EB6}"/>
          </ac:spMkLst>
        </pc:spChg>
        <pc:spChg chg="mod">
          <ac:chgData name="Mayooran Sathyendra" userId="S::s355678@students.cdu.edu.au::f181707d-7496-437b-b975-c9597c827cf1" providerId="AD" clId="Web-{D3BBA21C-4BA1-4072-AF4E-5BB94FD19B96}" dt="2023-04-27T10:44:23.108" v="65" actId="20577"/>
          <ac:spMkLst>
            <pc:docMk/>
            <pc:sldMk cId="1028011430" sldId="266"/>
            <ac:spMk id="5" creationId="{327AD0D3-8836-BB2F-8E4B-71590E2AD5CA}"/>
          </ac:spMkLst>
        </pc:spChg>
        <pc:spChg chg="mod">
          <ac:chgData name="Mayooran Sathyendra" userId="S::s355678@students.cdu.edu.au::f181707d-7496-437b-b975-c9597c827cf1" providerId="AD" clId="Web-{D3BBA21C-4BA1-4072-AF4E-5BB94FD19B96}" dt="2023-04-27T10:54:07.191" v="501" actId="20577"/>
          <ac:spMkLst>
            <pc:docMk/>
            <pc:sldMk cId="1028011430" sldId="266"/>
            <ac:spMk id="6" creationId="{4BE2B350-F57A-8ED4-740D-8FC1B5FD897D}"/>
          </ac:spMkLst>
        </pc:spChg>
        <pc:spChg chg="add mod ord">
          <ac:chgData name="Mayooran Sathyendra" userId="S::s355678@students.cdu.edu.au::f181707d-7496-437b-b975-c9597c827cf1" providerId="AD" clId="Web-{D3BBA21C-4BA1-4072-AF4E-5BB94FD19B96}" dt="2023-04-27T11:16:41.225" v="919"/>
          <ac:spMkLst>
            <pc:docMk/>
            <pc:sldMk cId="1028011430" sldId="266"/>
            <ac:spMk id="7" creationId="{AF85B48D-FF96-41ED-CF4A-736755309796}"/>
          </ac:spMkLst>
        </pc:spChg>
      </pc:sldChg>
      <pc:sldChg chg="addSp delSp modSp new mod setBg setClrOvrMap">
        <pc:chgData name="Mayooran Sathyendra" userId="S::s355678@students.cdu.edu.au::f181707d-7496-437b-b975-c9597c827cf1" providerId="AD" clId="Web-{D3BBA21C-4BA1-4072-AF4E-5BB94FD19B96}" dt="2023-04-27T11:12:59.842" v="912"/>
        <pc:sldMkLst>
          <pc:docMk/>
          <pc:sldMk cId="1690933938" sldId="267"/>
        </pc:sldMkLst>
        <pc:spChg chg="mod">
          <ac:chgData name="Mayooran Sathyendra" userId="S::s355678@students.cdu.edu.au::f181707d-7496-437b-b975-c9597c827cf1" providerId="AD" clId="Web-{D3BBA21C-4BA1-4072-AF4E-5BB94FD19B96}" dt="2023-04-27T11:12:59.842" v="912"/>
          <ac:spMkLst>
            <pc:docMk/>
            <pc:sldMk cId="1690933938" sldId="267"/>
            <ac:spMk id="2" creationId="{EF347967-41FE-9D8E-41D0-60AB4A2C57AA}"/>
          </ac:spMkLst>
        </pc:spChg>
        <pc:spChg chg="del">
          <ac:chgData name="Mayooran Sathyendra" userId="S::s355678@students.cdu.edu.au::f181707d-7496-437b-b975-c9597c827cf1" providerId="AD" clId="Web-{D3BBA21C-4BA1-4072-AF4E-5BB94FD19B96}" dt="2023-04-27T11:12:52.592" v="911"/>
          <ac:spMkLst>
            <pc:docMk/>
            <pc:sldMk cId="1690933938" sldId="267"/>
            <ac:spMk id="3" creationId="{73417C61-9ABA-7E40-BA24-E3FD2BE8827C}"/>
          </ac:spMkLst>
        </pc:spChg>
        <pc:spChg chg="mod">
          <ac:chgData name="Mayooran Sathyendra" userId="S::s355678@students.cdu.edu.au::f181707d-7496-437b-b975-c9597c827cf1" providerId="AD" clId="Web-{D3BBA21C-4BA1-4072-AF4E-5BB94FD19B96}" dt="2023-04-27T11:12:59.842" v="912"/>
          <ac:spMkLst>
            <pc:docMk/>
            <pc:sldMk cId="1690933938" sldId="267"/>
            <ac:spMk id="4" creationId="{1F4C29CF-D005-816F-C8E0-A6FE84B7617D}"/>
          </ac:spMkLst>
        </pc:spChg>
        <pc:spChg chg="add">
          <ac:chgData name="Mayooran Sathyendra" userId="S::s355678@students.cdu.edu.au::f181707d-7496-437b-b975-c9597c827cf1" providerId="AD" clId="Web-{D3BBA21C-4BA1-4072-AF4E-5BB94FD19B96}" dt="2023-04-27T11:12:59.842" v="912"/>
          <ac:spMkLst>
            <pc:docMk/>
            <pc:sldMk cId="1690933938" sldId="267"/>
            <ac:spMk id="10" creationId="{D6EA1A26-163F-4F15-91F4-F2C51AC9C106}"/>
          </ac:spMkLst>
        </pc:spChg>
        <pc:picChg chg="add mod ord">
          <ac:chgData name="Mayooran Sathyendra" userId="S::s355678@students.cdu.edu.au::f181707d-7496-437b-b975-c9597c827cf1" providerId="AD" clId="Web-{D3BBA21C-4BA1-4072-AF4E-5BB94FD19B96}" dt="2023-04-27T11:12:59.842" v="912"/>
          <ac:picMkLst>
            <pc:docMk/>
            <pc:sldMk cId="1690933938" sldId="267"/>
            <ac:picMk id="5" creationId="{9B0BF2CA-4F38-F2E9-87D1-736D02224490}"/>
          </ac:picMkLst>
        </pc:picChg>
      </pc:sldChg>
      <pc:sldChg chg="addSp delSp modSp new mod setBg">
        <pc:chgData name="Mayooran Sathyendra" userId="S::s355678@students.cdu.edu.au::f181707d-7496-437b-b975-c9597c827cf1" providerId="AD" clId="Web-{D3BBA21C-4BA1-4072-AF4E-5BB94FD19B96}" dt="2023-04-27T11:05:51.139" v="569" actId="1076"/>
        <pc:sldMkLst>
          <pc:docMk/>
          <pc:sldMk cId="1152359490" sldId="268"/>
        </pc:sldMkLst>
        <pc:spChg chg="mod">
          <ac:chgData name="Mayooran Sathyendra" userId="S::s355678@students.cdu.edu.au::f181707d-7496-437b-b975-c9597c827cf1" providerId="AD" clId="Web-{D3BBA21C-4BA1-4072-AF4E-5BB94FD19B96}" dt="2023-04-27T11:04:03.260" v="559"/>
          <ac:spMkLst>
            <pc:docMk/>
            <pc:sldMk cId="1152359490" sldId="268"/>
            <ac:spMk id="2" creationId="{2BBDF25C-288B-DB81-7EBE-C1A48D17A17E}"/>
          </ac:spMkLst>
        </pc:spChg>
        <pc:spChg chg="del">
          <ac:chgData name="Mayooran Sathyendra" userId="S::s355678@students.cdu.edu.au::f181707d-7496-437b-b975-c9597c827cf1" providerId="AD" clId="Web-{D3BBA21C-4BA1-4072-AF4E-5BB94FD19B96}" dt="2023-04-27T11:00:33.033" v="516"/>
          <ac:spMkLst>
            <pc:docMk/>
            <pc:sldMk cId="1152359490" sldId="268"/>
            <ac:spMk id="3" creationId="{CA705033-8309-BD62-8B70-8FEF8C12259F}"/>
          </ac:spMkLst>
        </pc:spChg>
        <pc:spChg chg="del mod ord">
          <ac:chgData name="Mayooran Sathyendra" userId="S::s355678@students.cdu.edu.au::f181707d-7496-437b-b975-c9597c827cf1" providerId="AD" clId="Web-{D3BBA21C-4BA1-4072-AF4E-5BB94FD19B96}" dt="2023-04-27T11:05:43.498" v="567"/>
          <ac:spMkLst>
            <pc:docMk/>
            <pc:sldMk cId="1152359490" sldId="268"/>
            <ac:spMk id="4" creationId="{DAD4AB8A-5BB1-55F1-1BFD-77921038A8F4}"/>
          </ac:spMkLst>
        </pc:spChg>
        <pc:spChg chg="add del mod">
          <ac:chgData name="Mayooran Sathyendra" userId="S::s355678@students.cdu.edu.au::f181707d-7496-437b-b975-c9597c827cf1" providerId="AD" clId="Web-{D3BBA21C-4BA1-4072-AF4E-5BB94FD19B96}" dt="2023-04-27T11:03:53.150" v="556"/>
          <ac:spMkLst>
            <pc:docMk/>
            <pc:sldMk cId="1152359490" sldId="268"/>
            <ac:spMk id="7" creationId="{57538EAE-8673-A725-B2B4-43036A90BD67}"/>
          </ac:spMkLst>
        </pc:spChg>
        <pc:spChg chg="add del">
          <ac:chgData name="Mayooran Sathyendra" userId="S::s355678@students.cdu.edu.au::f181707d-7496-437b-b975-c9597c827cf1" providerId="AD" clId="Web-{D3BBA21C-4BA1-4072-AF4E-5BB94FD19B96}" dt="2023-04-27T11:04:03.260" v="559"/>
          <ac:spMkLst>
            <pc:docMk/>
            <pc:sldMk cId="1152359490" sldId="268"/>
            <ac:spMk id="10" creationId="{D87AB319-64C0-4E2D-B1CD-0A970301BEEA}"/>
          </ac:spMkLst>
        </pc:spChg>
        <pc:spChg chg="add del">
          <ac:chgData name="Mayooran Sathyendra" userId="S::s355678@students.cdu.edu.au::f181707d-7496-437b-b975-c9597c827cf1" providerId="AD" clId="Web-{D3BBA21C-4BA1-4072-AF4E-5BB94FD19B96}" dt="2023-04-27T11:04:03.260" v="559"/>
          <ac:spMkLst>
            <pc:docMk/>
            <pc:sldMk cId="1152359490" sldId="268"/>
            <ac:spMk id="12" creationId="{6E36B62D-34E6-41D4-B3AA-AC21AB387936}"/>
          </ac:spMkLst>
        </pc:spChg>
        <pc:spChg chg="add del mod">
          <ac:chgData name="Mayooran Sathyendra" userId="S::s355678@students.cdu.edu.au::f181707d-7496-437b-b975-c9597c827cf1" providerId="AD" clId="Web-{D3BBA21C-4BA1-4072-AF4E-5BB94FD19B96}" dt="2023-04-27T11:05:09.309" v="563"/>
          <ac:spMkLst>
            <pc:docMk/>
            <pc:sldMk cId="1152359490" sldId="268"/>
            <ac:spMk id="13" creationId="{1031B018-826F-6687-063A-6ADB1A7D3826}"/>
          </ac:spMkLst>
        </pc:spChg>
        <pc:spChg chg="add del">
          <ac:chgData name="Mayooran Sathyendra" userId="S::s355678@students.cdu.edu.au::f181707d-7496-437b-b975-c9597c827cf1" providerId="AD" clId="Web-{D3BBA21C-4BA1-4072-AF4E-5BB94FD19B96}" dt="2023-04-27T11:04:03.260" v="559"/>
          <ac:spMkLst>
            <pc:docMk/>
            <pc:sldMk cId="1152359490" sldId="268"/>
            <ac:spMk id="14" creationId="{97E92409-AD19-4CE3-9956-8C03560F7E06}"/>
          </ac:spMkLst>
        </pc:spChg>
        <pc:spChg chg="add">
          <ac:chgData name="Mayooran Sathyendra" userId="S::s355678@students.cdu.edu.au::f181707d-7496-437b-b975-c9597c827cf1" providerId="AD" clId="Web-{D3BBA21C-4BA1-4072-AF4E-5BB94FD19B96}" dt="2023-04-27T11:04:03.260" v="559"/>
          <ac:spMkLst>
            <pc:docMk/>
            <pc:sldMk cId="1152359490" sldId="268"/>
            <ac:spMk id="19" creationId="{B5C3FE1E-0A7F-41BE-A568-1BF85E2E8DD8}"/>
          </ac:spMkLst>
        </pc:spChg>
        <pc:picChg chg="add del mod ord">
          <ac:chgData name="Mayooran Sathyendra" userId="S::s355678@students.cdu.edu.au::f181707d-7496-437b-b975-c9597c827cf1" providerId="AD" clId="Web-{D3BBA21C-4BA1-4072-AF4E-5BB94FD19B96}" dt="2023-04-27T11:01:58.349" v="555"/>
          <ac:picMkLst>
            <pc:docMk/>
            <pc:sldMk cId="1152359490" sldId="268"/>
            <ac:picMk id="5" creationId="{32544781-4991-8FCF-6AC2-9EF332772AE2}"/>
          </ac:picMkLst>
        </pc:picChg>
        <pc:picChg chg="add del mod ord">
          <ac:chgData name="Mayooran Sathyendra" userId="S::s355678@students.cdu.edu.au::f181707d-7496-437b-b975-c9597c827cf1" providerId="AD" clId="Web-{D3BBA21C-4BA1-4072-AF4E-5BB94FD19B96}" dt="2023-04-27T11:05:06.621" v="562"/>
          <ac:picMkLst>
            <pc:docMk/>
            <pc:sldMk cId="1152359490" sldId="268"/>
            <ac:picMk id="8" creationId="{1FD3139E-A7D0-9683-DFEF-8CC646EE8766}"/>
          </ac:picMkLst>
        </pc:picChg>
        <pc:picChg chg="add del mod">
          <ac:chgData name="Mayooran Sathyendra" userId="S::s355678@students.cdu.edu.au::f181707d-7496-437b-b975-c9597c827cf1" providerId="AD" clId="Web-{D3BBA21C-4BA1-4072-AF4E-5BB94FD19B96}" dt="2023-04-27T11:05:05.371" v="561"/>
          <ac:picMkLst>
            <pc:docMk/>
            <pc:sldMk cId="1152359490" sldId="268"/>
            <ac:picMk id="9" creationId="{73255DC2-ED82-A1A8-0C5A-72E74F6E7E97}"/>
          </ac:picMkLst>
        </pc:picChg>
        <pc:picChg chg="add mod ord">
          <ac:chgData name="Mayooran Sathyendra" userId="S::s355678@students.cdu.edu.au::f181707d-7496-437b-b975-c9597c827cf1" providerId="AD" clId="Web-{D3BBA21C-4BA1-4072-AF4E-5BB94FD19B96}" dt="2023-04-27T11:05:51.139" v="569" actId="1076"/>
          <ac:picMkLst>
            <pc:docMk/>
            <pc:sldMk cId="1152359490" sldId="268"/>
            <ac:picMk id="15" creationId="{426E99C2-059F-3C1E-3E20-0F5FA6166CF4}"/>
          </ac:picMkLst>
        </pc:picChg>
      </pc:sldChg>
    </pc:docChg>
  </pc:docChgLst>
  <pc:docChgLst>
    <pc:chgData name="Kyle Esson" userId="5231d291-0ac7-4fa2-a904-77384d0daddd" providerId="ADAL" clId="{CF9D1988-9D59-4D50-8A4E-5EB977E146A7}"/>
    <pc:docChg chg="undo custSel addSld delSld modSld">
      <pc:chgData name="Kyle Esson" userId="5231d291-0ac7-4fa2-a904-77384d0daddd" providerId="ADAL" clId="{CF9D1988-9D59-4D50-8A4E-5EB977E146A7}" dt="2023-04-27T01:19:27.355" v="433" actId="1076"/>
      <pc:docMkLst>
        <pc:docMk/>
      </pc:docMkLst>
      <pc:sldChg chg="addSp delSp modSp add del mod setBg setClrOvrMap">
        <pc:chgData name="Kyle Esson" userId="5231d291-0ac7-4fa2-a904-77384d0daddd" providerId="ADAL" clId="{CF9D1988-9D59-4D50-8A4E-5EB977E146A7}" dt="2023-04-26T22:53:14.271" v="106" actId="1076"/>
        <pc:sldMkLst>
          <pc:docMk/>
          <pc:sldMk cId="1331812574" sldId="256"/>
        </pc:sldMkLst>
        <pc:spChg chg="mod">
          <ac:chgData name="Kyle Esson" userId="5231d291-0ac7-4fa2-a904-77384d0daddd" providerId="ADAL" clId="{CF9D1988-9D59-4D50-8A4E-5EB977E146A7}" dt="2023-04-26T22:53:14.271" v="106" actId="1076"/>
          <ac:spMkLst>
            <pc:docMk/>
            <pc:sldMk cId="1331812574" sldId="256"/>
            <ac:spMk id="2" creationId="{69AE9CD6-9C25-01B9-38DA-9F2B5641226B}"/>
          </ac:spMkLst>
        </pc:spChg>
        <pc:spChg chg="mod">
          <ac:chgData name="Kyle Esson" userId="5231d291-0ac7-4fa2-a904-77384d0daddd" providerId="ADAL" clId="{CF9D1988-9D59-4D50-8A4E-5EB977E146A7}" dt="2023-04-26T22:53:03.966" v="105" actId="403"/>
          <ac:spMkLst>
            <pc:docMk/>
            <pc:sldMk cId="1331812574" sldId="256"/>
            <ac:spMk id="3" creationId="{5EA10674-28B9-15F1-3F80-8D4B3B6CB6E4}"/>
          </ac:spMkLst>
        </pc:spChg>
        <pc:spChg chg="add del">
          <ac:chgData name="Kyle Esson" userId="5231d291-0ac7-4fa2-a904-77384d0daddd" providerId="ADAL" clId="{CF9D1988-9D59-4D50-8A4E-5EB977E146A7}" dt="2023-04-26T22:51:18.029" v="79" actId="26606"/>
          <ac:spMkLst>
            <pc:docMk/>
            <pc:sldMk cId="1331812574" sldId="256"/>
            <ac:spMk id="12" creationId="{FFE50961-0F1B-484C-85BC-4BD16B9FF90E}"/>
          </ac:spMkLst>
        </pc:spChg>
        <pc:picChg chg="add del mod modCrop">
          <ac:chgData name="Kyle Esson" userId="5231d291-0ac7-4fa2-a904-77384d0daddd" providerId="ADAL" clId="{CF9D1988-9D59-4D50-8A4E-5EB977E146A7}" dt="2023-04-26T22:49:50.500" v="74" actId="478"/>
          <ac:picMkLst>
            <pc:docMk/>
            <pc:sldMk cId="1331812574" sldId="256"/>
            <ac:picMk id="5" creationId="{2107E9D0-9E23-FAE3-4039-0AEA3D11BD91}"/>
          </ac:picMkLst>
        </pc:picChg>
        <pc:picChg chg="add del mod">
          <ac:chgData name="Kyle Esson" userId="5231d291-0ac7-4fa2-a904-77384d0daddd" providerId="ADAL" clId="{CF9D1988-9D59-4D50-8A4E-5EB977E146A7}" dt="2023-04-26T05:37:40.305" v="7" actId="22"/>
          <ac:picMkLst>
            <pc:docMk/>
            <pc:sldMk cId="1331812574" sldId="256"/>
            <ac:picMk id="5" creationId="{83D55B61-B890-FC9F-3AE0-878BFC31FFDA}"/>
          </ac:picMkLst>
        </pc:picChg>
        <pc:picChg chg="add del mod ord modCrop">
          <ac:chgData name="Kyle Esson" userId="5231d291-0ac7-4fa2-a904-77384d0daddd" providerId="ADAL" clId="{CF9D1988-9D59-4D50-8A4E-5EB977E146A7}" dt="2023-04-26T22:51:38.978" v="80" actId="478"/>
          <ac:picMkLst>
            <pc:docMk/>
            <pc:sldMk cId="1331812574" sldId="256"/>
            <ac:picMk id="7" creationId="{DEAF5BB4-05D8-2D63-C4A7-954527BB49A3}"/>
          </ac:picMkLst>
        </pc:picChg>
        <pc:picChg chg="add mod ord">
          <ac:chgData name="Kyle Esson" userId="5231d291-0ac7-4fa2-a904-77384d0daddd" providerId="ADAL" clId="{CF9D1988-9D59-4D50-8A4E-5EB977E146A7}" dt="2023-04-26T22:52:41.093" v="95" actId="1076"/>
          <ac:picMkLst>
            <pc:docMk/>
            <pc:sldMk cId="1331812574" sldId="256"/>
            <ac:picMk id="9" creationId="{9BD52CA2-3438-467E-B4E1-996ECE581B15}"/>
          </ac:picMkLst>
        </pc:picChg>
      </pc:sldChg>
      <pc:sldChg chg="addSp delSp modSp new mod">
        <pc:chgData name="Kyle Esson" userId="5231d291-0ac7-4fa2-a904-77384d0daddd" providerId="ADAL" clId="{CF9D1988-9D59-4D50-8A4E-5EB977E146A7}" dt="2023-04-27T00:06:16.166" v="270" actId="207"/>
        <pc:sldMkLst>
          <pc:docMk/>
          <pc:sldMk cId="2665983577" sldId="257"/>
        </pc:sldMkLst>
        <pc:spChg chg="mod">
          <ac:chgData name="Kyle Esson" userId="5231d291-0ac7-4fa2-a904-77384d0daddd" providerId="ADAL" clId="{CF9D1988-9D59-4D50-8A4E-5EB977E146A7}" dt="2023-04-27T00:06:16.166" v="270" actId="207"/>
          <ac:spMkLst>
            <pc:docMk/>
            <pc:sldMk cId="2665983577" sldId="257"/>
            <ac:spMk id="2" creationId="{601654C4-E78E-2A39-C68B-58E4A4F93B63}"/>
          </ac:spMkLst>
        </pc:spChg>
        <pc:spChg chg="del">
          <ac:chgData name="Kyle Esson" userId="5231d291-0ac7-4fa2-a904-77384d0daddd" providerId="ADAL" clId="{CF9D1988-9D59-4D50-8A4E-5EB977E146A7}" dt="2023-04-26T23:49:36.765" v="135" actId="931"/>
          <ac:spMkLst>
            <pc:docMk/>
            <pc:sldMk cId="2665983577" sldId="257"/>
            <ac:spMk id="3" creationId="{7F5703CA-5F7B-93AC-582D-194F841F06BD}"/>
          </ac:spMkLst>
        </pc:spChg>
        <pc:picChg chg="add mod">
          <ac:chgData name="Kyle Esson" userId="5231d291-0ac7-4fa2-a904-77384d0daddd" providerId="ADAL" clId="{CF9D1988-9D59-4D50-8A4E-5EB977E146A7}" dt="2023-04-26T23:50:08.954" v="145" actId="1076"/>
          <ac:picMkLst>
            <pc:docMk/>
            <pc:sldMk cId="2665983577" sldId="257"/>
            <ac:picMk id="5" creationId="{45D6BE88-BEE4-0742-C928-BE07314E76AD}"/>
          </ac:picMkLst>
        </pc:picChg>
      </pc:sldChg>
      <pc:sldChg chg="addSp modSp new mod setBg">
        <pc:chgData name="Kyle Esson" userId="5231d291-0ac7-4fa2-a904-77384d0daddd" providerId="ADAL" clId="{CF9D1988-9D59-4D50-8A4E-5EB977E146A7}" dt="2023-04-27T00:05:41.672" v="266"/>
        <pc:sldMkLst>
          <pc:docMk/>
          <pc:sldMk cId="1703279045" sldId="258"/>
        </pc:sldMkLst>
        <pc:spChg chg="mod">
          <ac:chgData name="Kyle Esson" userId="5231d291-0ac7-4fa2-a904-77384d0daddd" providerId="ADAL" clId="{CF9D1988-9D59-4D50-8A4E-5EB977E146A7}" dt="2023-04-27T00:02:44.962" v="259" actId="207"/>
          <ac:spMkLst>
            <pc:docMk/>
            <pc:sldMk cId="1703279045" sldId="258"/>
            <ac:spMk id="2" creationId="{CD1E1707-AF4D-74EC-99D4-E27D4A736AEF}"/>
          </ac:spMkLst>
        </pc:spChg>
        <pc:spChg chg="mod">
          <ac:chgData name="Kyle Esson" userId="5231d291-0ac7-4fa2-a904-77384d0daddd" providerId="ADAL" clId="{CF9D1988-9D59-4D50-8A4E-5EB977E146A7}" dt="2023-04-27T00:03:24.735" v="264" actId="404"/>
          <ac:spMkLst>
            <pc:docMk/>
            <pc:sldMk cId="1703279045" sldId="258"/>
            <ac:spMk id="3" creationId="{6E68A49F-3125-50E4-BE9B-04368D4ED62A}"/>
          </ac:spMkLst>
        </pc:spChg>
        <pc:spChg chg="add mod">
          <ac:chgData name="Kyle Esson" userId="5231d291-0ac7-4fa2-a904-77384d0daddd" providerId="ADAL" clId="{CF9D1988-9D59-4D50-8A4E-5EB977E146A7}" dt="2023-04-27T00:03:11.657" v="261" actId="113"/>
          <ac:spMkLst>
            <pc:docMk/>
            <pc:sldMk cId="1703279045" sldId="258"/>
            <ac:spMk id="4" creationId="{4DC0BF36-7E25-CDA1-5787-4775324F8E79}"/>
          </ac:spMkLst>
        </pc:spChg>
      </pc:sldChg>
      <pc:sldChg chg="addSp delSp modSp new mod setBg">
        <pc:chgData name="Kyle Esson" userId="5231d291-0ac7-4fa2-a904-77384d0daddd" providerId="ADAL" clId="{CF9D1988-9D59-4D50-8A4E-5EB977E146A7}" dt="2023-04-27T00:56:16.478" v="362" actId="1076"/>
        <pc:sldMkLst>
          <pc:docMk/>
          <pc:sldMk cId="2883768596" sldId="259"/>
        </pc:sldMkLst>
        <pc:spChg chg="mod">
          <ac:chgData name="Kyle Esson" userId="5231d291-0ac7-4fa2-a904-77384d0daddd" providerId="ADAL" clId="{CF9D1988-9D59-4D50-8A4E-5EB977E146A7}" dt="2023-04-27T00:56:16.478" v="362" actId="1076"/>
          <ac:spMkLst>
            <pc:docMk/>
            <pc:sldMk cId="2883768596" sldId="259"/>
            <ac:spMk id="2" creationId="{35F04CE9-6827-3FC1-1AC7-FB4FBA1CD276}"/>
          </ac:spMkLst>
        </pc:spChg>
        <pc:spChg chg="del">
          <ac:chgData name="Kyle Esson" userId="5231d291-0ac7-4fa2-a904-77384d0daddd" providerId="ADAL" clId="{CF9D1988-9D59-4D50-8A4E-5EB977E146A7}" dt="2023-04-27T00:17:44.414" v="271"/>
          <ac:spMkLst>
            <pc:docMk/>
            <pc:sldMk cId="2883768596" sldId="259"/>
            <ac:spMk id="3" creationId="{0464F205-B67C-F750-6EF1-759044E45F8A}"/>
          </ac:spMkLst>
        </pc:spChg>
        <pc:spChg chg="add mod">
          <ac:chgData name="Kyle Esson" userId="5231d291-0ac7-4fa2-a904-77384d0daddd" providerId="ADAL" clId="{CF9D1988-9D59-4D50-8A4E-5EB977E146A7}" dt="2023-04-27T00:28:00.167" v="309" actId="14100"/>
          <ac:spMkLst>
            <pc:docMk/>
            <pc:sldMk cId="2883768596" sldId="259"/>
            <ac:spMk id="6" creationId="{97C33B3B-6C51-9EFA-1B57-A611AC7AA329}"/>
          </ac:spMkLst>
        </pc:spChg>
        <pc:spChg chg="add mod">
          <ac:chgData name="Kyle Esson" userId="5231d291-0ac7-4fa2-a904-77384d0daddd" providerId="ADAL" clId="{CF9D1988-9D59-4D50-8A4E-5EB977E146A7}" dt="2023-04-27T00:28:13.005" v="311" actId="14100"/>
          <ac:spMkLst>
            <pc:docMk/>
            <pc:sldMk cId="2883768596" sldId="259"/>
            <ac:spMk id="7" creationId="{87050C24-D893-43AC-1443-0E5C1EEE5DD2}"/>
          </ac:spMkLst>
        </pc:spChg>
        <pc:spChg chg="add del">
          <ac:chgData name="Kyle Esson" userId="5231d291-0ac7-4fa2-a904-77384d0daddd" providerId="ADAL" clId="{CF9D1988-9D59-4D50-8A4E-5EB977E146A7}" dt="2023-04-27T00:27:24.436" v="299"/>
          <ac:spMkLst>
            <pc:docMk/>
            <pc:sldMk cId="2883768596" sldId="259"/>
            <ac:spMk id="9" creationId="{078F6E8B-7473-03EF-7F51-8850CD056FED}"/>
          </ac:spMkLst>
        </pc:spChg>
        <pc:spChg chg="add">
          <ac:chgData name="Kyle Esson" userId="5231d291-0ac7-4fa2-a904-77384d0daddd" providerId="ADAL" clId="{CF9D1988-9D59-4D50-8A4E-5EB977E146A7}" dt="2023-04-27T00:18:00.665" v="274" actId="26606"/>
          <ac:spMkLst>
            <pc:docMk/>
            <pc:sldMk cId="2883768596" sldId="259"/>
            <ac:spMk id="12" creationId="{D6EA1A26-163F-4F15-91F4-F2C51AC9C106}"/>
          </ac:spMkLst>
        </pc:spChg>
        <pc:picChg chg="add del mod">
          <ac:chgData name="Kyle Esson" userId="5231d291-0ac7-4fa2-a904-77384d0daddd" providerId="ADAL" clId="{CF9D1988-9D59-4D50-8A4E-5EB977E146A7}" dt="2023-04-27T00:25:54.317" v="298" actId="478"/>
          <ac:picMkLst>
            <pc:docMk/>
            <pc:sldMk cId="2883768596" sldId="259"/>
            <ac:picMk id="5" creationId="{C0A1FFAD-CD0D-A6C1-43CD-8C952FA53400}"/>
          </ac:picMkLst>
        </pc:picChg>
        <pc:picChg chg="add mod modCrop">
          <ac:chgData name="Kyle Esson" userId="5231d291-0ac7-4fa2-a904-77384d0daddd" providerId="ADAL" clId="{CF9D1988-9D59-4D50-8A4E-5EB977E146A7}" dt="2023-04-27T00:29:18.085" v="312" actId="732"/>
          <ac:picMkLst>
            <pc:docMk/>
            <pc:sldMk cId="2883768596" sldId="259"/>
            <ac:picMk id="10" creationId="{0CF08A83-4B7A-AB29-DBEF-E7BBD5DC59AC}"/>
          </ac:picMkLst>
        </pc:picChg>
      </pc:sldChg>
      <pc:sldChg chg="addSp delSp modSp mod">
        <pc:chgData name="Kyle Esson" userId="5231d291-0ac7-4fa2-a904-77384d0daddd" providerId="ADAL" clId="{CF9D1988-9D59-4D50-8A4E-5EB977E146A7}" dt="2023-04-27T01:19:27.355" v="433" actId="1076"/>
        <pc:sldMkLst>
          <pc:docMk/>
          <pc:sldMk cId="184072259" sldId="260"/>
        </pc:sldMkLst>
        <pc:spChg chg="mod">
          <ac:chgData name="Kyle Esson" userId="5231d291-0ac7-4fa2-a904-77384d0daddd" providerId="ADAL" clId="{CF9D1988-9D59-4D50-8A4E-5EB977E146A7}" dt="2023-04-27T01:00:39.551" v="375" actId="20577"/>
          <ac:spMkLst>
            <pc:docMk/>
            <pc:sldMk cId="184072259" sldId="260"/>
            <ac:spMk id="2" creationId="{35F04CE9-6827-3FC1-1AC7-FB4FBA1CD276}"/>
          </ac:spMkLst>
        </pc:spChg>
        <pc:spChg chg="add del mod">
          <ac:chgData name="Kyle Esson" userId="5231d291-0ac7-4fa2-a904-77384d0daddd" providerId="ADAL" clId="{CF9D1988-9D59-4D50-8A4E-5EB977E146A7}" dt="2023-04-27T01:14:03.710" v="380" actId="478"/>
          <ac:spMkLst>
            <pc:docMk/>
            <pc:sldMk cId="184072259" sldId="260"/>
            <ac:spMk id="4" creationId="{4B66135D-09CB-AA46-3B74-DFDCE0DDEEAE}"/>
          </ac:spMkLst>
        </pc:spChg>
        <pc:spChg chg="mod ord">
          <ac:chgData name="Kyle Esson" userId="5231d291-0ac7-4fa2-a904-77384d0daddd" providerId="ADAL" clId="{CF9D1988-9D59-4D50-8A4E-5EB977E146A7}" dt="2023-04-27T01:16:51.955" v="392" actId="207"/>
          <ac:spMkLst>
            <pc:docMk/>
            <pc:sldMk cId="184072259" sldId="260"/>
            <ac:spMk id="6" creationId="{97C33B3B-6C51-9EFA-1B57-A611AC7AA329}"/>
          </ac:spMkLst>
        </pc:spChg>
        <pc:spChg chg="mod ord">
          <ac:chgData name="Kyle Esson" userId="5231d291-0ac7-4fa2-a904-77384d0daddd" providerId="ADAL" clId="{CF9D1988-9D59-4D50-8A4E-5EB977E146A7}" dt="2023-04-27T01:19:23.314" v="432" actId="1076"/>
          <ac:spMkLst>
            <pc:docMk/>
            <pc:sldMk cId="184072259" sldId="260"/>
            <ac:spMk id="7" creationId="{87050C24-D893-43AC-1443-0E5C1EEE5DD2}"/>
          </ac:spMkLst>
        </pc:spChg>
        <pc:spChg chg="add mod">
          <ac:chgData name="Kyle Esson" userId="5231d291-0ac7-4fa2-a904-77384d0daddd" providerId="ADAL" clId="{CF9D1988-9D59-4D50-8A4E-5EB977E146A7}" dt="2023-04-27T01:19:06.898" v="426" actId="692"/>
          <ac:spMkLst>
            <pc:docMk/>
            <pc:sldMk cId="184072259" sldId="260"/>
            <ac:spMk id="15" creationId="{3BE15F4C-C1B6-B56B-5833-8E9A5BB3DF19}"/>
          </ac:spMkLst>
        </pc:spChg>
        <pc:spChg chg="add mod">
          <ac:chgData name="Kyle Esson" userId="5231d291-0ac7-4fa2-a904-77384d0daddd" providerId="ADAL" clId="{CF9D1988-9D59-4D50-8A4E-5EB977E146A7}" dt="2023-04-27T01:19:27.355" v="433" actId="1076"/>
          <ac:spMkLst>
            <pc:docMk/>
            <pc:sldMk cId="184072259" sldId="260"/>
            <ac:spMk id="16" creationId="{6FB0FEDB-7A95-E85A-8991-0D75B21AAF88}"/>
          </ac:spMkLst>
        </pc:spChg>
        <pc:spChg chg="add mod">
          <ac:chgData name="Kyle Esson" userId="5231d291-0ac7-4fa2-a904-77384d0daddd" providerId="ADAL" clId="{CF9D1988-9D59-4D50-8A4E-5EB977E146A7}" dt="2023-04-27T01:19:18.276" v="431" actId="1076"/>
          <ac:spMkLst>
            <pc:docMk/>
            <pc:sldMk cId="184072259" sldId="260"/>
            <ac:spMk id="17" creationId="{40E4BC67-8C2B-4D0E-5FE3-420E5513F648}"/>
          </ac:spMkLst>
        </pc:spChg>
        <pc:spChg chg="add mod">
          <ac:chgData name="Kyle Esson" userId="5231d291-0ac7-4fa2-a904-77384d0daddd" providerId="ADAL" clId="{CF9D1988-9D59-4D50-8A4E-5EB977E146A7}" dt="2023-04-27T01:19:16.121" v="430" actId="1076"/>
          <ac:spMkLst>
            <pc:docMk/>
            <pc:sldMk cId="184072259" sldId="260"/>
            <ac:spMk id="18" creationId="{20FC0168-B1DD-CE14-0DCA-9360FC94D74A}"/>
          </ac:spMkLst>
        </pc:spChg>
        <pc:picChg chg="add mod">
          <ac:chgData name="Kyle Esson" userId="5231d291-0ac7-4fa2-a904-77384d0daddd" providerId="ADAL" clId="{CF9D1988-9D59-4D50-8A4E-5EB977E146A7}" dt="2023-04-27T01:15:53.428" v="385" actId="1076"/>
          <ac:picMkLst>
            <pc:docMk/>
            <pc:sldMk cId="184072259" sldId="260"/>
            <ac:picMk id="8" creationId="{7D2FCC0D-7C05-BC42-9DB2-5C4D766A516D}"/>
          </ac:picMkLst>
        </pc:picChg>
        <pc:picChg chg="del">
          <ac:chgData name="Kyle Esson" userId="5231d291-0ac7-4fa2-a904-77384d0daddd" providerId="ADAL" clId="{CF9D1988-9D59-4D50-8A4E-5EB977E146A7}" dt="2023-04-27T01:13:59.268" v="379" actId="478"/>
          <ac:picMkLst>
            <pc:docMk/>
            <pc:sldMk cId="184072259" sldId="260"/>
            <ac:picMk id="10" creationId="{0CF08A83-4B7A-AB29-DBEF-E7BBD5DC59AC}"/>
          </ac:picMkLst>
        </pc:picChg>
        <pc:cxnChg chg="add mod">
          <ac:chgData name="Kyle Esson" userId="5231d291-0ac7-4fa2-a904-77384d0daddd" providerId="ADAL" clId="{CF9D1988-9D59-4D50-8A4E-5EB977E146A7}" dt="2023-04-27T01:17:19.859" v="409" actId="692"/>
          <ac:cxnSpMkLst>
            <pc:docMk/>
            <pc:sldMk cId="184072259" sldId="260"/>
            <ac:cxnSpMk id="11" creationId="{0D4C80FE-7B1D-E108-B8D5-62B1BFC00F10}"/>
          </ac:cxnSpMkLst>
        </pc:cxnChg>
        <pc:cxnChg chg="add mod">
          <ac:chgData name="Kyle Esson" userId="5231d291-0ac7-4fa2-a904-77384d0daddd" providerId="ADAL" clId="{CF9D1988-9D59-4D50-8A4E-5EB977E146A7}" dt="2023-04-27T01:17:29.028" v="411" actId="1076"/>
          <ac:cxnSpMkLst>
            <pc:docMk/>
            <pc:sldMk cId="184072259" sldId="260"/>
            <ac:cxnSpMk id="13" creationId="{1E16D676-61FF-068A-10C0-8E2A879FD0E5}"/>
          </ac:cxnSpMkLst>
        </pc:cxnChg>
        <pc:cxnChg chg="add mod">
          <ac:chgData name="Kyle Esson" userId="5231d291-0ac7-4fa2-a904-77384d0daddd" providerId="ADAL" clId="{CF9D1988-9D59-4D50-8A4E-5EB977E146A7}" dt="2023-04-27T01:17:33.665" v="413" actId="1076"/>
          <ac:cxnSpMkLst>
            <pc:docMk/>
            <pc:sldMk cId="184072259" sldId="260"/>
            <ac:cxnSpMk id="14" creationId="{44E2604B-1C7F-0F47-C40B-AB7B8ACD6B95}"/>
          </ac:cxnSpMkLst>
        </pc:cxnChg>
      </pc:sldChg>
      <pc:sldChg chg="delSp add del setBg delDesignElem">
        <pc:chgData name="Kyle Esson" userId="5231d291-0ac7-4fa2-a904-77384d0daddd" providerId="ADAL" clId="{CF9D1988-9D59-4D50-8A4E-5EB977E146A7}" dt="2023-04-27T01:00:18.961" v="368" actId="47"/>
        <pc:sldMkLst>
          <pc:docMk/>
          <pc:sldMk cId="1164470100" sldId="260"/>
        </pc:sldMkLst>
        <pc:spChg chg="del">
          <ac:chgData name="Kyle Esson" userId="5231d291-0ac7-4fa2-a904-77384d0daddd" providerId="ADAL" clId="{CF9D1988-9D59-4D50-8A4E-5EB977E146A7}" dt="2023-04-27T01:00:01.325" v="367"/>
          <ac:spMkLst>
            <pc:docMk/>
            <pc:sldMk cId="1164470100" sldId="260"/>
            <ac:spMk id="12" creationId="{D6EA1A26-163F-4F15-91F4-F2C51AC9C106}"/>
          </ac:spMkLst>
        </pc:spChg>
      </pc:sldChg>
      <pc:sldChg chg="addSp delSp add del setBg delDesignElem">
        <pc:chgData name="Kyle Esson" userId="5231d291-0ac7-4fa2-a904-77384d0daddd" providerId="ADAL" clId="{CF9D1988-9D59-4D50-8A4E-5EB977E146A7}" dt="2023-04-27T00:59:00.007" v="365"/>
        <pc:sldMkLst>
          <pc:docMk/>
          <pc:sldMk cId="3414775753" sldId="260"/>
        </pc:sldMkLst>
        <pc:spChg chg="add del">
          <ac:chgData name="Kyle Esson" userId="5231d291-0ac7-4fa2-a904-77384d0daddd" providerId="ADAL" clId="{CF9D1988-9D59-4D50-8A4E-5EB977E146A7}" dt="2023-04-27T00:59:00.007" v="365"/>
          <ac:spMkLst>
            <pc:docMk/>
            <pc:sldMk cId="3414775753" sldId="260"/>
            <ac:spMk id="12" creationId="{D6EA1A26-163F-4F15-91F4-F2C51AC9C106}"/>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7T01:10:25.196"/>
    </inkml:context>
    <inkml:brush xml:id="br0">
      <inkml:brushProperty name="width" value="0.1" units="cm"/>
      <inkml:brushProperty name="height" value="0.1" units="cm"/>
    </inkml:brush>
  </inkml:definitions>
  <inkml:trace contextRef="#ctx0" brushRef="#br0">10765 5230 16383 0 0,'-3'6'0'0'0,"-1"6"0"0"0,1 7 0 0 0,0 6 0 0 0,1 4 0 0 0,1 2 0 0 0,0 2 0 0 0,1-1 0 0 0,0 1 0 0 0,0 0 0 0 0,0 0 0 0 0,1-1 0 0 0,-1 0 0 0 0,0-1 0 0 0,0 1 0 0 0,0 0 0 0 0,0-1 0 0 0,0 1 0 0 0,0-1 0 0 0,0 1 0 0 0,0-1 0 0 0,0 1 0 0 0,0-1 0 0 0,0 1 0 0 0,0 0 0 0 0,0-1 0 0 0,0 1 0 0 0,0-1 0 0 0,0 1 0 0 0,0 0 0 0 0,0-1 0 0 0,0 1 0 0 0,0-1 0 0 0,0 1 0 0 0,0 0 0 0 0,0-1 0 0 0,0 1 0 0 0,0-1 0 0 0,0 1 0 0 0,0 0 0 0 0,0-1 0 0 0,0 1 0 0 0,0-1 0 0 0,0 1 0 0 0,0-1 0 0 0,0 1 0 0 0,0 0 0 0 0,0-1 0 0 0,0 1 0 0 0,0-1 0 0 0,5-4 0 0 0,2-3 0 0 0,0 1 0 0 0,-1 1 0 0 0,-2 2 0 0 0,-2 1 0 0 0,-1 1 0 0 0,0 1 0 0 0,-1 1 0 0 0,0 0 0 0 0,-1 0 0 0 0,6-6 0 0 0,2-1 0 0 0,0 0 0 0 0,-2 1 0 0 0,-1 2 0 0 0,-1 1 0 0 0,-2 1 0 0 0,-1 1 0 0 0,0 1 0 0 0,0 0 0 0 0,0-1 0 0 0,0 1 0 0 0,-1 0 0 0 0,1 0 0 0 0,0 0 0 0 0,0-1 0 0 0,0 1 0 0 0,0-1 0 0 0,0 1 0 0 0,0 0 0 0 0,5-6 0 0 0,3-2 0 0 0,-2 1 0 0 0,0 1 0 0 0,-2 2 0 0 0,-2 1 0 0 0,5-4 0 0 0,1-1 0 0 0,-2 1 0 0 0,0 1 0 0 0,-3 2 0 0 0,-1 1 0 0 0,-1 2 0 0 0,0 0 0 0 0,-1 1 0 0 0,-1 0 0 0 0,1 0 0 0 0,0 0 0 0 0,0-1 0 0 0,-1 1 0 0 0,1 0 0 0 0,0-1 0 0 0,0 1 0 0 0,0 0 0 0 0,0-1 0 0 0,0 1 0 0 0,0-1 0 0 0,0 1 0 0 0,0 0 0 0 0,0-1 0 0 0,0 1 0 0 0,0-1 0 0 0,0 1 0 0 0,0 0 0 0 0,0-1 0 0 0,0 1 0 0 0,0-1 0 0 0,0 1 0 0 0,0 0 0 0 0,0-1 0 0 0,0 1 0 0 0,0-1 0 0 0,0 1 0 0 0,0-1 0 0 0,6-4 0 0 0,1-3 0 0 0,0 1 0 0 0,-2 1 0 0 0,-1 2 0 0 0,-2 1 0 0 0,5-4 0 0 0,6-7 0 0 0,6-5 0 0 0,6-6 0 0 0,3-4 0 0 0,3-2 0 0 0,2-2 0 0 0,-1 0 0 0 0,1-1 0 0 0,-6 7 0 0 0,-1 1 0 0 0,-1 0 0 0 0,1 0 0 0 0,2-3 0 0 0,2 5 0 0 0,0 0 0 0 0,1 5 0 0 0,0 0 0 0 0,1-3 0 0 0,0-2 0 0 0,0-3 0 0 0,0-2 0 0 0,-1-2 0 0 0,1 4 0 0 0,0 2 0 0 0,-1 0 0 0 0,1-3 0 0 0,0 0 0 0 0,-6 3 0 0 0,-2 2 0 0 0,1-2 0 0 0,1-2 0 0 0,2-1 0 0 0,1-2 0 0 0,1-1 0 0 0,1-1 0 0 0,-4 6 0 0 0,-3 0 0 0 0,1 1 0 0 0,2-2 0 0 0,-5 4 0 0 0,0 0 0 0 0,2-1 0 0 0,-4 4 0 0 0,1-1 0 0 0,1-2 0 0 0,4-3 0 0 0,1-2 0 0 0,2-1 0 0 0,2-2 0 0 0,1-1 0 0 0,-1-1 0 0 0,-4 6 0 0 0,-2 2 0 0 0,0-1 0 0 0,2 0 0 0 0,1-3 0 0 0,1 0 0 0 0,-4 3 0 0 0,-1 2 0 0 0,0-1 0 0 0,3-2 0 0 0,1-1 0 0 0,1-2 0 0 0,2-1 0 0 0,0-1 0 0 0,1 0 0 0 0,0 0 0 0 0,-1-1 0 0 0,1 1 0 0 0,0 0 0 0 0,0 0 0 0 0,0 0 0 0 0,-1 0 0 0 0,1 0 0 0 0,-1 0 0 0 0,1 0 0 0 0,0 0 0 0 0,-1 0 0 0 0,1 0 0 0 0,-1 0 0 0 0,1 0 0 0 0,0 0 0 0 0,-1 0 0 0 0,1 0 0 0 0,-1 0 0 0 0,1 0 0 0 0,-1 0 0 0 0,1 0 0 0 0,0 0 0 0 0,-1 0 0 0 0,1 0 0 0 0,-1 0 0 0 0,1 0 0 0 0,0 0 0 0 0,-6-6 0 0 0,-2-1 0 0 0,1 0 0 0 0,1 2 0 0 0,2 1 0 0 0,1 2 0 0 0,1 0 0 0 0,1 2 0 0 0,1 0 0 0 0,0 0 0 0 0,0 0 0 0 0,0 1 0 0 0,-1-1 0 0 0,1 0 0 0 0,0 0 0 0 0,0 0 0 0 0,-1 0 0 0 0,1 0 0 0 0,-1 0 0 0 0,-4-5 0 0 0,-3-2 0 0 0,1 0 0 0 0,1 1 0 0 0,-4-3 0 0 0,0-1 0 0 0,2 2 0 0 0,1 2 0 0 0,3 2 0 0 0,1 2 0 0 0,2 1 0 0 0,0 1 0 0 0,1 0 0 0 0,0 1 0 0 0,0-1 0 0 0,0 0 0 0 0,0 1 0 0 0,0-1 0 0 0,-1 0 0 0 0,1 0 0 0 0,0 0 0 0 0,-1 0 0 0 0,1 0 0 0 0,-1-5 0 0 0,1-3 0 0 0,0 2 0 0 0,-6-5 0 0 0,-2 0 0 0 0,1-4 0 0 0,-4-4 0 0 0,-1 0 0 0 0,-3-1 0 0 0,1 3 0 0 0,-3-2 0 0 0,1 3 0 0 0,-1-2 0 0 0,-4-2 0 0 0,-4-4 0 0 0,3 2 0 0 0,-1 0 0 0 0,-2-2 0 0 0,4 4 0 0 0,-1-1 0 0 0,-1-2 0 0 0,2 2 0 0 0,0 1 0 0 0,4-3 0 0 0,-2-2 0 0 0,3 3 0 0 0,-1-1 0 0 0,-3-1 0 0 0,-4-2 0 0 0,-3-2 0 0 0,2 4 0 0 0,1 0 0 0 0,-1 0 0 0 0,-2-3 0 0 0,-2-1 0 0 0,-1-1 0 0 0,-1-2 0 0 0,-1 0 0 0 0,0-1 0 0 0,-1 0 0 0 0,1 0 0 0 0,0 0 0 0 0,0 1 0 0 0,-1-1 0 0 0,1 0 0 0 0,0 0 0 0 0,0 1 0 0 0,0-1 0 0 0,0 1 0 0 0,-5 4 0 0 0,-2 3 0 0 0,0-1 0 0 0,2-1 0 0 0,-5-2 0 0 0,1-1 0 0 0,1-1 0 0 0,-4-1 0 0 0,1-1 0 0 0,2 1 0 0 0,3-1 0 0 0,2 0 0 0 0,1 0 0 0 0,2 0 0 0 0,1 0 0 0 0,1 1 0 0 0,-1-1 0 0 0,1 1 0 0 0,-6 4 0 0 0,-2 3 0 0 0,0-1 0 0 0,-4 4 0 0 0,0 1 0 0 0,2-2 0 0 0,2-3 0 0 0,3-2 0 0 0,1-3 0 0 0,2 0 0 0 0,1-1 0 0 0,0-1 0 0 0,1 0 0 0 0,-6 5 0 0 0,-2-3 0 0 0,1-3 0 0 0,0 0 0 0 0,3 0 0 0 0,0 0 0 0 0,2 0 0 0 0,1 1 0 0 0,-1 0 0 0 0,2 0 0 0 0,-1 0 0 0 0,0-5 0 0 0,0-1 0 0 0,1-6 0 0 0,-1 0 0 0 0,-6 7 0 0 0,-1 5 0 0 0,1 2 0 0 0,0 1 0 0 0,2 0 0 0 0,2-1 0 0 0,0 0 0 0 0,2 0 0 0 0,0-1 0 0 0,0-1 0 0 0,0 1 0 0 0,1-1 0 0 0,-1 0 0 0 0,0 1 0 0 0,0-1 0 0 0,0 0 0 0 0,0 1 0 0 0,0-1 0 0 0,0 0 0 0 0,0 1 0 0 0,0-1 0 0 0,0 1 0 0 0,0-1 0 0 0,0 0 0 0 0,0 1 0 0 0,0-1 0 0 0,0 1 0 0 0,0-1 0 0 0,0 1 0 0 0,0-1 0 0 0,0 0 0 0 0,0 1 0 0 0,0-1 0 0 0,0 1 0 0 0,0-1 0 0 0,0 0 0 0 0,0 1 0 0 0,0-1 0 0 0,0 1 0 0 0,0-1 0 0 0,0 0 0 0 0,0 1 0 0 0,0-1 0 0 0,0 1 0 0 0,0-1 0 0 0,0 0 0 0 0,6 6 0 0 0,1 2 0 0 0,0-1 0 0 0,-2-1 0 0 0,-1-2 0 0 0,-2-1 0 0 0,0-1 0 0 0,-2-1 0 0 0,0-1 0 0 0,-5 6 0 0 0,-8 6 0 0 0,-7 8 0 0 0,-5 5 0 0 0,-4 4 0 0 0,-2 2 0 0 0,-2 2 0 0 0,0 0 0 0 0,0 1 0 0 0,1-1 0 0 0,-1 0 0 0 0,1-1 0 0 0,0 0 0 0 0,1 1 0 0 0,-1-1 0 0 0,0 0 0 0 0,1 0 0 0 0,-1 0 0 0 0,1-1 0 0 0,-1 1 0 0 0,1 0 0 0 0,-1 0 0 0 0,1 0 0 0 0,-1 0 0 0 0,6 6 0 0 0,1 1 0 0 0,0 0 0 0 0,-1-2 0 0 0,-1-1 0 0 0,-2-1 0 0 0,4 3 0 0 0,1 2 0 0 0,-1-1 0 0 0,-1-2 0 0 0,-2-1 0 0 0,-2-2 0 0 0,5 4 0 0 0,1 2 0 0 0,-1-2 0 0 0,-1 0 0 0 0,-2-3 0 0 0,-2-1 0 0 0,0-1 0 0 0,-2 0 0 0 0,1-1 0 0 0,-1-1 0 0 0,0 1 0 0 0,0 0 0 0 0,0-1 0 0 0,0 1 0 0 0,1 0 0 0 0,-1 0 0 0 0,0 0 0 0 0,1 0 0 0 0,-1 0 0 0 0,1 0 0 0 0,-1 0 0 0 0,1 0 0 0 0,-1 0 0 0 0,0 0 0 0 0,1 0 0 0 0,-1 0 0 0 0,1 0 0 0 0,-1 0 0 0 0,0 0 0 0 0,1 0 0 0 0,-1 0 0 0 0,1 0 0 0 0,-1 0 0 0 0,0 0 0 0 0,1 0 0 0 0,-1 0 0 0 0,1 0 0 0 0,-1 0 0 0 0,6 6 0 0 0,1 1 0 0 0,1-1 0 0 0,-2 0 0 0 0,-2-2 0 0 0,-1-2 0 0 0,-2 0 0 0 0,0-2 0 0 0,0 0 0 0 0,-1 0 0 0 0,0 0 0 0 0,0-1 0 0 0,0 1 0 0 0,1 0 0 0 0,-1 0 0 0 0,0 0 0 0 0,1 0 0 0 0,-1 0 0 0 0,0 0 0 0 0,1 0 0 0 0,-1 0 0 0 0,1 0 0 0 0,-1 0 0 0 0,6-6 0 0 0,1-1 0 0 0,1 0 0 0 0,-2 2 0 0 0,-2 1 0 0 0,-1 2 0 0 0,-2 0 0 0 0,0 2 0 0 0,0 0 0 0 0,-1 0 0 0 0,0-5 0 0 0,0-2 0 0 0,0 1 0 0 0,0 0 0 0 0,1 2 0 0 0,-1 2 0 0 0,1 1 0 0 0,-1 0 0 0 0,0 1 0 0 0,1 0 0 0 0,-1 1 0 0 0,1-1 0 0 0,-1 0 0 0 0,0 0 0 0 0,1 1 0 0 0,-1-1 0 0 0,1 0 0 0 0,-1 0 0 0 0,0 0 0 0 0,1 0 0 0 0,-1 0 0 0 0,1 0 0 0 0,-1 0 0 0 0,1 0 0 0 0,-1 0 0 0 0,0 0 0 0 0,1 0 0 0 0,-1 0 0 0 0,1 0 0 0 0,-1 0 0 0 0,0 0 0 0 0,1 0 0 0 0,-1 0 0 0 0,1 0 0 0 0,-1 0 0 0 0,0 0 0 0 0,1 0 0 0 0,-1 0 0 0 0,1 0 0 0 0,-1 0 0 0 0,0 0 0 0 0,1 0 0 0 0,5 0 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AED35045-3D77-4B50-BD7B-25AA43070885}" type="datetimeFigureOut">
              <a:rPr lang="en-AU" smtClean="0"/>
              <a:t>27/04/2023</a:t>
            </a:fld>
            <a:endParaRPr lang="en-AU"/>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AU"/>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51A7C75-A9F1-4196-9559-0F7D738047BC}" type="slidenum">
              <a:rPr lang="en-AU" smtClean="0"/>
              <a:t>‹#›</a:t>
            </a:fld>
            <a:endParaRPr lang="en-AU"/>
          </a:p>
        </p:txBody>
      </p:sp>
    </p:spTree>
    <p:extLst>
      <p:ext uri="{BB962C8B-B14F-4D97-AF65-F5344CB8AC3E}">
        <p14:creationId xmlns:p14="http://schemas.microsoft.com/office/powerpoint/2010/main" val="1394115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D35045-3D77-4B50-BD7B-25AA43070885}" type="datetimeFigureOut">
              <a:rPr lang="en-AU" smtClean="0"/>
              <a:t>27/04/2023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51A7C75-A9F1-4196-9559-0F7D738047BC}" type="slidenum">
              <a:rPr lang="en-AU" smtClean="0"/>
              <a:t>‹#›</a:t>
            </a:fld>
            <a:endParaRPr lang="en-AU"/>
          </a:p>
        </p:txBody>
      </p:sp>
    </p:spTree>
    <p:extLst>
      <p:ext uri="{BB962C8B-B14F-4D97-AF65-F5344CB8AC3E}">
        <p14:creationId xmlns:p14="http://schemas.microsoft.com/office/powerpoint/2010/main" val="3762178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D35045-3D77-4B50-BD7B-25AA43070885}" type="datetimeFigureOut">
              <a:rPr lang="en-AU" smtClean="0"/>
              <a:t>27/04/2023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51A7C75-A9F1-4196-9559-0F7D738047BC}" type="slidenum">
              <a:rPr lang="en-AU" smtClean="0"/>
              <a:t>‹#›</a:t>
            </a:fld>
            <a:endParaRPr lang="en-AU"/>
          </a:p>
        </p:txBody>
      </p:sp>
    </p:spTree>
    <p:extLst>
      <p:ext uri="{BB962C8B-B14F-4D97-AF65-F5344CB8AC3E}">
        <p14:creationId xmlns:p14="http://schemas.microsoft.com/office/powerpoint/2010/main" val="720360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D35045-3D77-4B50-BD7B-25AA43070885}" type="datetimeFigureOut">
              <a:rPr lang="en-AU" smtClean="0"/>
              <a:t>27/04/2023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51A7C75-A9F1-4196-9559-0F7D738047BC}" type="slidenum">
              <a:rPr lang="en-AU" smtClean="0"/>
              <a:t>‹#›</a:t>
            </a:fld>
            <a:endParaRPr lang="en-AU"/>
          </a:p>
        </p:txBody>
      </p:sp>
    </p:spTree>
    <p:extLst>
      <p:ext uri="{BB962C8B-B14F-4D97-AF65-F5344CB8AC3E}">
        <p14:creationId xmlns:p14="http://schemas.microsoft.com/office/powerpoint/2010/main" val="1585346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D35045-3D77-4B50-BD7B-25AA43070885}" type="datetimeFigureOut">
              <a:rPr lang="en-AU" smtClean="0"/>
              <a:t>27/04/2023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51A7C75-A9F1-4196-9559-0F7D738047BC}" type="slidenum">
              <a:rPr lang="en-AU" smtClean="0"/>
              <a:t>‹#›</a:t>
            </a:fld>
            <a:endParaRPr lang="en-AU"/>
          </a:p>
        </p:txBody>
      </p:sp>
    </p:spTree>
    <p:extLst>
      <p:ext uri="{BB962C8B-B14F-4D97-AF65-F5344CB8AC3E}">
        <p14:creationId xmlns:p14="http://schemas.microsoft.com/office/powerpoint/2010/main" val="3129405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ED35045-3D77-4B50-BD7B-25AA43070885}" type="datetimeFigureOut">
              <a:rPr lang="en-AU" smtClean="0"/>
              <a:t>27/04/2023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51A7C75-A9F1-4196-9559-0F7D738047BC}" type="slidenum">
              <a:rPr lang="en-AU" smtClean="0"/>
              <a:t>‹#›</a:t>
            </a:fld>
            <a:endParaRPr lang="en-AU"/>
          </a:p>
        </p:txBody>
      </p:sp>
    </p:spTree>
    <p:extLst>
      <p:ext uri="{BB962C8B-B14F-4D97-AF65-F5344CB8AC3E}">
        <p14:creationId xmlns:p14="http://schemas.microsoft.com/office/powerpoint/2010/main" val="775038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ED35045-3D77-4B50-BD7B-25AA43070885}" type="datetimeFigureOut">
              <a:rPr lang="en-AU" smtClean="0"/>
              <a:t>27/04/2023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451A7C75-A9F1-4196-9559-0F7D738047BC}" type="slidenum">
              <a:rPr lang="en-AU" smtClean="0"/>
              <a:t>‹#›</a:t>
            </a:fld>
            <a:endParaRPr lang="en-AU"/>
          </a:p>
        </p:txBody>
      </p:sp>
    </p:spTree>
    <p:extLst>
      <p:ext uri="{BB962C8B-B14F-4D97-AF65-F5344CB8AC3E}">
        <p14:creationId xmlns:p14="http://schemas.microsoft.com/office/powerpoint/2010/main" val="1514021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ED35045-3D77-4B50-BD7B-25AA43070885}" type="datetimeFigureOut">
              <a:rPr lang="en-AU" smtClean="0"/>
              <a:t>27/04/2023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451A7C75-A9F1-4196-9559-0F7D738047BC}" type="slidenum">
              <a:rPr lang="en-AU" smtClean="0"/>
              <a:t>‹#›</a:t>
            </a:fld>
            <a:endParaRPr lang="en-AU"/>
          </a:p>
        </p:txBody>
      </p:sp>
    </p:spTree>
    <p:extLst>
      <p:ext uri="{BB962C8B-B14F-4D97-AF65-F5344CB8AC3E}">
        <p14:creationId xmlns:p14="http://schemas.microsoft.com/office/powerpoint/2010/main" val="1920754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D35045-3D77-4B50-BD7B-25AA43070885}" type="datetimeFigureOut">
              <a:rPr lang="en-AU" smtClean="0"/>
              <a:t>27/04/2023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451A7C75-A9F1-4196-9559-0F7D738047BC}" type="slidenum">
              <a:rPr lang="en-AU" smtClean="0"/>
              <a:t>‹#›</a:t>
            </a:fld>
            <a:endParaRPr lang="en-AU"/>
          </a:p>
        </p:txBody>
      </p:sp>
    </p:spTree>
    <p:extLst>
      <p:ext uri="{BB962C8B-B14F-4D97-AF65-F5344CB8AC3E}">
        <p14:creationId xmlns:p14="http://schemas.microsoft.com/office/powerpoint/2010/main" val="1767685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AED35045-3D77-4B50-BD7B-25AA43070885}" type="datetimeFigureOut">
              <a:rPr lang="en-AU" smtClean="0"/>
              <a:t>27/04/2023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51A7C75-A9F1-4196-9559-0F7D738047BC}" type="slidenum">
              <a:rPr lang="en-AU" smtClean="0"/>
              <a:t>‹#›</a:t>
            </a:fld>
            <a:endParaRPr lang="en-AU"/>
          </a:p>
        </p:txBody>
      </p:sp>
    </p:spTree>
    <p:extLst>
      <p:ext uri="{BB962C8B-B14F-4D97-AF65-F5344CB8AC3E}">
        <p14:creationId xmlns:p14="http://schemas.microsoft.com/office/powerpoint/2010/main" val="3222666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AED35045-3D77-4B50-BD7B-25AA43070885}" type="datetimeFigureOut">
              <a:rPr lang="en-AU" smtClean="0"/>
              <a:t>27/04/2023</a:t>
            </a:fld>
            <a:endParaRPr lang="en-AU"/>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AU"/>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51A7C75-A9F1-4196-9559-0F7D738047BC}" type="slidenum">
              <a:rPr lang="en-AU" smtClean="0"/>
              <a:t>‹#›</a:t>
            </a:fld>
            <a:endParaRPr lang="en-AU"/>
          </a:p>
        </p:txBody>
      </p:sp>
    </p:spTree>
    <p:extLst>
      <p:ext uri="{BB962C8B-B14F-4D97-AF65-F5344CB8AC3E}">
        <p14:creationId xmlns:p14="http://schemas.microsoft.com/office/powerpoint/2010/main" val="103143134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AED35045-3D77-4B50-BD7B-25AA43070885}" type="datetimeFigureOut">
              <a:rPr lang="en-AU" smtClean="0"/>
              <a:t>27/04/2023</a:t>
            </a:fld>
            <a:endParaRPr lang="en-AU"/>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AU"/>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51A7C75-A9F1-4196-9559-0F7D738047BC}" type="slidenum">
              <a:rPr lang="en-AU" smtClean="0"/>
              <a:t>‹#›</a:t>
            </a:fld>
            <a:endParaRPr lang="en-AU"/>
          </a:p>
        </p:txBody>
      </p:sp>
    </p:spTree>
    <p:extLst>
      <p:ext uri="{BB962C8B-B14F-4D97-AF65-F5344CB8AC3E}">
        <p14:creationId xmlns:p14="http://schemas.microsoft.com/office/powerpoint/2010/main" val="23261843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Blue running track">
            <a:extLst>
              <a:ext uri="{FF2B5EF4-FFF2-40B4-BE49-F238E27FC236}">
                <a16:creationId xmlns:a16="http://schemas.microsoft.com/office/drawing/2014/main" id="{9BD52CA2-3438-467E-B4E1-996ECE581B15}"/>
              </a:ext>
            </a:extLst>
          </p:cNvPr>
          <p:cNvPicPr>
            <a:picLocks noChangeAspect="1"/>
          </p:cNvPicPr>
          <p:nvPr/>
        </p:nvPicPr>
        <p:blipFill rotWithShape="1">
          <a:blip r:embed="rId2">
            <a:duotone>
              <a:schemeClr val="accent1">
                <a:shade val="45000"/>
                <a:satMod val="135000"/>
              </a:schemeClr>
              <a:prstClr val="white"/>
            </a:duotone>
            <a:alphaModFix amt="25000"/>
            <a:extLst>
              <a:ext uri="{28A0092B-C50C-407E-A947-70E740481C1C}">
                <a14:useLocalDpi xmlns:a14="http://schemas.microsoft.com/office/drawing/2010/main" val="0"/>
              </a:ext>
            </a:extLst>
          </a:blip>
          <a:srcRect t="13063" b="2667"/>
          <a:stretch/>
        </p:blipFill>
        <p:spPr>
          <a:xfrm>
            <a:off x="0" y="10"/>
            <a:ext cx="12191980" cy="6857990"/>
          </a:xfrm>
          <a:prstGeom prst="rect">
            <a:avLst/>
          </a:prstGeom>
        </p:spPr>
      </p:pic>
      <p:sp>
        <p:nvSpPr>
          <p:cNvPr id="2" name="Title 1">
            <a:extLst>
              <a:ext uri="{FF2B5EF4-FFF2-40B4-BE49-F238E27FC236}">
                <a16:creationId xmlns:a16="http://schemas.microsoft.com/office/drawing/2014/main" id="{69AE9CD6-9C25-01B9-38DA-9F2B5641226B}"/>
              </a:ext>
            </a:extLst>
          </p:cNvPr>
          <p:cNvSpPr>
            <a:spLocks noGrp="1"/>
          </p:cNvSpPr>
          <p:nvPr>
            <p:ph type="ctrTitle"/>
          </p:nvPr>
        </p:nvSpPr>
        <p:spPr>
          <a:xfrm>
            <a:off x="667512" y="53788"/>
            <a:ext cx="10782300" cy="3352800"/>
          </a:xfrm>
        </p:spPr>
        <p:txBody>
          <a:bodyPr>
            <a:normAutofit/>
          </a:bodyPr>
          <a:lstStyle/>
          <a:p>
            <a:r>
              <a:rPr lang="en-AU" sz="13800" b="1"/>
              <a:t>SPRINT 5</a:t>
            </a:r>
          </a:p>
        </p:txBody>
      </p:sp>
      <p:sp>
        <p:nvSpPr>
          <p:cNvPr id="3" name="Subtitle 2">
            <a:extLst>
              <a:ext uri="{FF2B5EF4-FFF2-40B4-BE49-F238E27FC236}">
                <a16:creationId xmlns:a16="http://schemas.microsoft.com/office/drawing/2014/main" id="{5EA10674-28B9-15F1-3F80-8D4B3B6CB6E4}"/>
              </a:ext>
            </a:extLst>
          </p:cNvPr>
          <p:cNvSpPr>
            <a:spLocks noGrp="1"/>
          </p:cNvSpPr>
          <p:nvPr>
            <p:ph type="subTitle" idx="1"/>
          </p:nvPr>
        </p:nvSpPr>
        <p:spPr>
          <a:xfrm>
            <a:off x="667512" y="3848374"/>
            <a:ext cx="9228201" cy="2955838"/>
          </a:xfrm>
        </p:spPr>
        <p:txBody>
          <a:bodyPr>
            <a:normAutofit/>
          </a:bodyPr>
          <a:lstStyle/>
          <a:p>
            <a:r>
              <a:rPr lang="en-AU" sz="4400" b="1">
                <a:solidFill>
                  <a:schemeClr val="tx1"/>
                </a:solidFill>
              </a:rPr>
              <a:t>GROUP 8</a:t>
            </a:r>
          </a:p>
          <a:p>
            <a:r>
              <a:rPr lang="en-AU" sz="2800">
                <a:solidFill>
                  <a:schemeClr val="tx1"/>
                </a:solidFill>
              </a:rPr>
              <a:t>Kyle Esson</a:t>
            </a:r>
          </a:p>
          <a:p>
            <a:r>
              <a:rPr lang="en-AU" sz="2800">
                <a:solidFill>
                  <a:schemeClr val="tx1"/>
                </a:solidFill>
              </a:rPr>
              <a:t>Austin </a:t>
            </a:r>
            <a:r>
              <a:rPr lang="en-AU" sz="2800" err="1">
                <a:solidFill>
                  <a:schemeClr val="tx1"/>
                </a:solidFill>
              </a:rPr>
              <a:t>Wiwarsono</a:t>
            </a:r>
            <a:endParaRPr lang="en-AU" sz="2800">
              <a:solidFill>
                <a:schemeClr val="tx1"/>
              </a:solidFill>
            </a:endParaRPr>
          </a:p>
          <a:p>
            <a:r>
              <a:rPr lang="en-AU" sz="2800">
                <a:solidFill>
                  <a:schemeClr val="tx1"/>
                </a:solidFill>
              </a:rPr>
              <a:t>Ted Ha</a:t>
            </a:r>
          </a:p>
          <a:p>
            <a:r>
              <a:rPr lang="en-AU" sz="2800" err="1">
                <a:solidFill>
                  <a:schemeClr val="tx1"/>
                </a:solidFill>
              </a:rPr>
              <a:t>Mayooran</a:t>
            </a:r>
            <a:r>
              <a:rPr lang="en-AU" sz="2800">
                <a:solidFill>
                  <a:schemeClr val="tx1"/>
                </a:solidFill>
              </a:rPr>
              <a:t> </a:t>
            </a:r>
            <a:r>
              <a:rPr lang="en-AU" sz="2800" err="1">
                <a:solidFill>
                  <a:schemeClr val="tx1"/>
                </a:solidFill>
              </a:rPr>
              <a:t>Sathyendra</a:t>
            </a:r>
            <a:endParaRPr lang="en-AU" sz="2800">
              <a:solidFill>
                <a:schemeClr val="tx1"/>
              </a:solidFill>
            </a:endParaRPr>
          </a:p>
        </p:txBody>
      </p:sp>
    </p:spTree>
    <p:extLst>
      <p:ext uri="{BB962C8B-B14F-4D97-AF65-F5344CB8AC3E}">
        <p14:creationId xmlns:p14="http://schemas.microsoft.com/office/powerpoint/2010/main" val="133181257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B3D2D1B-BBCF-7171-72F6-EF49FF7AAA52}"/>
              </a:ext>
            </a:extLst>
          </p:cNvPr>
          <p:cNvSpPr txBox="1">
            <a:spLocks/>
          </p:cNvSpPr>
          <p:nvPr/>
        </p:nvSpPr>
        <p:spPr>
          <a:xfrm>
            <a:off x="-22412" y="0"/>
            <a:ext cx="12192000" cy="1197272"/>
          </a:xfrm>
          <a:prstGeom prst="rect">
            <a:avLst/>
          </a:prstGeom>
          <a:solidFill>
            <a:schemeClr val="accent1">
              <a:lumMod val="60000"/>
              <a:lumOff val="40000"/>
            </a:schemeClr>
          </a:solidFill>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AU">
                <a:solidFill>
                  <a:schemeClr val="bg1"/>
                </a:solidFill>
                <a:cs typeface="Calibri Light"/>
              </a:rPr>
              <a:t>Austin's User Stories</a:t>
            </a:r>
          </a:p>
        </p:txBody>
      </p:sp>
      <p:sp>
        <p:nvSpPr>
          <p:cNvPr id="7" name="Content Placeholder 2">
            <a:extLst>
              <a:ext uri="{FF2B5EF4-FFF2-40B4-BE49-F238E27FC236}">
                <a16:creationId xmlns:a16="http://schemas.microsoft.com/office/drawing/2014/main" id="{6D14EBF9-4626-46F8-087C-4CDA2369AE0B}"/>
              </a:ext>
            </a:extLst>
          </p:cNvPr>
          <p:cNvSpPr txBox="1">
            <a:spLocks/>
          </p:cNvSpPr>
          <p:nvPr/>
        </p:nvSpPr>
        <p:spPr>
          <a:xfrm>
            <a:off x="677457" y="1503750"/>
            <a:ext cx="5407459" cy="5585075"/>
          </a:xfrm>
          <a:prstGeom prst="rect">
            <a:avLst/>
          </a:prstGeom>
        </p:spPr>
        <p:txBody>
          <a:bodyPr vert="horz" lIns="91440" tIns="45720" rIns="91440" bIns="45720" rtlCol="0" anchor="t">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lnSpc>
                <a:spcPct val="150000"/>
              </a:lnSpc>
            </a:pPr>
            <a:r>
              <a:rPr lang="en-AU" sz="3300" b="1">
                <a:solidFill>
                  <a:srgbClr val="000000"/>
                </a:solidFill>
                <a:latin typeface="Calibri Light"/>
                <a:cs typeface="Calibri Light"/>
              </a:rPr>
              <a:t>Jack</a:t>
            </a:r>
            <a:endParaRPr lang="en-AU" sz="3300" b="1">
              <a:solidFill>
                <a:srgbClr val="000000"/>
              </a:solidFill>
              <a:latin typeface="Calibri Light" panose="020F0302020204030204" pitchFamily="34" charset="0"/>
            </a:endParaRPr>
          </a:p>
          <a:p>
            <a:pPr algn="just">
              <a:lnSpc>
                <a:spcPct val="150000"/>
              </a:lnSpc>
            </a:pPr>
            <a:endParaRPr lang="en-AU" sz="1700" b="1">
              <a:solidFill>
                <a:srgbClr val="000000"/>
              </a:solidFill>
              <a:latin typeface="Calibri Light"/>
              <a:cs typeface="Calibri Light"/>
            </a:endParaRPr>
          </a:p>
        </p:txBody>
      </p:sp>
      <p:sp>
        <p:nvSpPr>
          <p:cNvPr id="9" name="Content Placeholder 2">
            <a:extLst>
              <a:ext uri="{FF2B5EF4-FFF2-40B4-BE49-F238E27FC236}">
                <a16:creationId xmlns:a16="http://schemas.microsoft.com/office/drawing/2014/main" id="{C83EC8D4-38A4-067F-4A3E-8B9D715BA7F2}"/>
              </a:ext>
            </a:extLst>
          </p:cNvPr>
          <p:cNvSpPr txBox="1">
            <a:spLocks/>
          </p:cNvSpPr>
          <p:nvPr/>
        </p:nvSpPr>
        <p:spPr>
          <a:xfrm>
            <a:off x="6531477" y="1319817"/>
            <a:ext cx="5407459" cy="5585075"/>
          </a:xfrm>
          <a:prstGeom prst="rect">
            <a:avLst/>
          </a:prstGeom>
        </p:spPr>
        <p:txBody>
          <a:bodyPr vert="horz" lIns="91440" tIns="45720" rIns="91440" bIns="45720" rtlCol="0" anchor="t">
            <a:normAutofit fontScale="77500" lnSpcReduction="200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lnSpc>
                <a:spcPct val="150000"/>
              </a:lnSpc>
              <a:buNone/>
            </a:pPr>
            <a:r>
              <a:rPr lang="en-AU" sz="3300" b="1">
                <a:solidFill>
                  <a:srgbClr val="000000"/>
                </a:solidFill>
                <a:latin typeface="Calibri Light"/>
                <a:cs typeface="Calibri Light"/>
              </a:rPr>
              <a:t>Mike</a:t>
            </a:r>
            <a:endParaRPr lang="en-AU" sz="3300" b="1" i="0">
              <a:solidFill>
                <a:srgbClr val="000000"/>
              </a:solidFill>
              <a:effectLst/>
              <a:latin typeface="Calibri Light" panose="020F0302020204030204" pitchFamily="34" charset="0"/>
            </a:endParaRPr>
          </a:p>
          <a:p>
            <a:pPr marL="0" indent="0" algn="just">
              <a:lnSpc>
                <a:spcPct val="150000"/>
              </a:lnSpc>
              <a:buNone/>
            </a:pPr>
            <a:r>
              <a:rPr lang="en-AU" sz="2800">
                <a:latin typeface="Calibri"/>
                <a:cs typeface="Calibri"/>
              </a:rPr>
              <a:t>Mike is a retired soldier </a:t>
            </a:r>
            <a:r>
              <a:rPr lang="en-AU" sz="2800" i="0">
                <a:effectLst/>
                <a:latin typeface="Calibri"/>
                <a:cs typeface="Calibri"/>
              </a:rPr>
              <a:t>from </a:t>
            </a:r>
            <a:r>
              <a:rPr lang="en-AU" sz="2800">
                <a:latin typeface="Calibri"/>
                <a:cs typeface="Calibri"/>
              </a:rPr>
              <a:t>his country</a:t>
            </a:r>
            <a:r>
              <a:rPr lang="en-AU" sz="2800" i="0">
                <a:effectLst/>
                <a:latin typeface="Calibri"/>
                <a:cs typeface="Calibri"/>
              </a:rPr>
              <a:t>. </a:t>
            </a:r>
            <a:r>
              <a:rPr lang="en-AU" sz="2800">
                <a:latin typeface="Calibri"/>
                <a:cs typeface="Calibri"/>
              </a:rPr>
              <a:t>He </a:t>
            </a:r>
            <a:r>
              <a:rPr lang="en-AU" sz="2800" i="0">
                <a:effectLst/>
                <a:latin typeface="Calibri"/>
                <a:cs typeface="Calibri"/>
              </a:rPr>
              <a:t>has </a:t>
            </a:r>
            <a:r>
              <a:rPr lang="en-AU" sz="2800">
                <a:latin typeface="Calibri"/>
                <a:cs typeface="Calibri"/>
              </a:rPr>
              <a:t>witnessed </a:t>
            </a:r>
            <a:r>
              <a:rPr lang="en-AU" sz="2800" i="0">
                <a:effectLst/>
                <a:latin typeface="Calibri"/>
                <a:cs typeface="Calibri"/>
              </a:rPr>
              <a:t>a </a:t>
            </a:r>
            <a:r>
              <a:rPr lang="en-AU" sz="2800">
                <a:latin typeface="Calibri"/>
                <a:cs typeface="Calibri"/>
              </a:rPr>
              <a:t>lot of horror </a:t>
            </a:r>
            <a:r>
              <a:rPr lang="en-AU" sz="2800" i="0">
                <a:effectLst/>
                <a:latin typeface="Calibri"/>
                <a:cs typeface="Calibri"/>
              </a:rPr>
              <a:t>in </a:t>
            </a:r>
            <a:r>
              <a:rPr lang="en-AU" sz="2800">
                <a:latin typeface="Calibri"/>
                <a:cs typeface="Calibri"/>
              </a:rPr>
              <a:t>his days which cause him numbers of trauma</a:t>
            </a:r>
            <a:r>
              <a:rPr lang="en-AU" sz="2800" i="0">
                <a:effectLst/>
                <a:latin typeface="Calibri"/>
                <a:cs typeface="Calibri"/>
              </a:rPr>
              <a:t>. </a:t>
            </a:r>
            <a:r>
              <a:rPr lang="en-AU" sz="2800">
                <a:latin typeface="Calibri"/>
                <a:cs typeface="Calibri"/>
              </a:rPr>
              <a:t>He mentioned that the training </a:t>
            </a:r>
            <a:r>
              <a:rPr lang="en-AU" sz="2800" i="0">
                <a:effectLst/>
                <a:latin typeface="Calibri"/>
                <a:cs typeface="Calibri"/>
              </a:rPr>
              <a:t>and </a:t>
            </a:r>
            <a:r>
              <a:rPr lang="en-AU" sz="2800">
                <a:latin typeface="Calibri"/>
                <a:cs typeface="Calibri"/>
              </a:rPr>
              <a:t>the punishing missions nearly killed him but at the same time make him feel like </a:t>
            </a:r>
            <a:r>
              <a:rPr lang="en-AU" sz="2800" i="0">
                <a:effectLst/>
                <a:latin typeface="Calibri"/>
                <a:cs typeface="Calibri"/>
              </a:rPr>
              <a:t>it is </a:t>
            </a:r>
            <a:r>
              <a:rPr lang="en-AU" sz="2800">
                <a:latin typeface="Calibri"/>
                <a:cs typeface="Calibri"/>
              </a:rPr>
              <a:t>part of him where he couldn’t let go</a:t>
            </a:r>
            <a:r>
              <a:rPr lang="en-AU" sz="2800" i="0">
                <a:effectLst/>
                <a:latin typeface="Calibri"/>
                <a:cs typeface="Calibri"/>
              </a:rPr>
              <a:t>. </a:t>
            </a:r>
            <a:r>
              <a:rPr lang="en-AU" sz="2800">
                <a:latin typeface="Calibri"/>
                <a:cs typeface="Calibri"/>
              </a:rPr>
              <a:t>He wanted to ask through </a:t>
            </a:r>
            <a:r>
              <a:rPr lang="en-AU" sz="2800" i="0">
                <a:effectLst/>
                <a:latin typeface="Calibri"/>
                <a:cs typeface="Calibri"/>
              </a:rPr>
              <a:t>the </a:t>
            </a:r>
            <a:r>
              <a:rPr lang="en-AU" sz="2800">
                <a:latin typeface="Calibri"/>
                <a:cs typeface="Calibri"/>
              </a:rPr>
              <a:t>internet but </a:t>
            </a:r>
            <a:r>
              <a:rPr lang="en-AU" sz="2800" i="0">
                <a:effectLst/>
                <a:latin typeface="Calibri"/>
                <a:cs typeface="Calibri"/>
              </a:rPr>
              <a:t>with </a:t>
            </a:r>
            <a:r>
              <a:rPr lang="en-AU" sz="2800">
                <a:latin typeface="Calibri"/>
                <a:cs typeface="Calibri"/>
              </a:rPr>
              <a:t>his lack of skills in basic computer</a:t>
            </a:r>
            <a:r>
              <a:rPr lang="en-AU" sz="2800" i="0">
                <a:effectLst/>
                <a:latin typeface="Calibri"/>
                <a:cs typeface="Calibri"/>
              </a:rPr>
              <a:t>, </a:t>
            </a:r>
            <a:r>
              <a:rPr lang="en-AU" sz="2800">
                <a:latin typeface="Calibri"/>
                <a:cs typeface="Calibri"/>
              </a:rPr>
              <a:t>he wanted </a:t>
            </a:r>
            <a:r>
              <a:rPr lang="en-AU" sz="2800" i="0">
                <a:effectLst/>
                <a:latin typeface="Calibri"/>
                <a:cs typeface="Calibri"/>
              </a:rPr>
              <a:t>to </a:t>
            </a:r>
            <a:r>
              <a:rPr lang="en-AU" sz="2800">
                <a:latin typeface="Calibri"/>
                <a:cs typeface="Calibri"/>
              </a:rPr>
              <a:t>find </a:t>
            </a:r>
            <a:r>
              <a:rPr lang="en-AU" sz="2800" u="sng">
                <a:latin typeface="Calibri"/>
                <a:cs typeface="Calibri"/>
              </a:rPr>
              <a:t>an easy </a:t>
            </a:r>
            <a:r>
              <a:rPr lang="en-AU" sz="2800" i="0" u="sng">
                <a:effectLst/>
                <a:latin typeface="Calibri"/>
                <a:cs typeface="Calibri"/>
              </a:rPr>
              <a:t>to </a:t>
            </a:r>
            <a:r>
              <a:rPr lang="en-AU" sz="2800" u="sng">
                <a:latin typeface="Calibri"/>
                <a:cs typeface="Calibri"/>
              </a:rPr>
              <a:t>access website</a:t>
            </a:r>
            <a:r>
              <a:rPr lang="en-AU" sz="2800">
                <a:latin typeface="Calibri"/>
                <a:cs typeface="Calibri"/>
              </a:rPr>
              <a:t> with the help of his brother</a:t>
            </a:r>
            <a:r>
              <a:rPr lang="en-AU" sz="2800" i="0">
                <a:effectLst/>
                <a:latin typeface="Calibri"/>
                <a:cs typeface="Calibri"/>
              </a:rPr>
              <a:t>.</a:t>
            </a:r>
            <a:endParaRPr lang="en-AU" sz="2800">
              <a:latin typeface="Calibri"/>
              <a:cs typeface="Calibri"/>
            </a:endParaRPr>
          </a:p>
        </p:txBody>
      </p:sp>
      <p:pic>
        <p:nvPicPr>
          <p:cNvPr id="10" name="Picture 10" descr="Table&#10;&#10;Description automatically generated">
            <a:extLst>
              <a:ext uri="{FF2B5EF4-FFF2-40B4-BE49-F238E27FC236}">
                <a16:creationId xmlns:a16="http://schemas.microsoft.com/office/drawing/2014/main" id="{DE032599-9B05-54C7-C9CF-4742993A2417}"/>
              </a:ext>
            </a:extLst>
          </p:cNvPr>
          <p:cNvPicPr>
            <a:picLocks noChangeAspect="1"/>
          </p:cNvPicPr>
          <p:nvPr/>
        </p:nvPicPr>
        <p:blipFill>
          <a:blip r:embed="rId2"/>
          <a:stretch>
            <a:fillRect/>
          </a:stretch>
        </p:blipFill>
        <p:spPr>
          <a:xfrm>
            <a:off x="347116" y="2455749"/>
            <a:ext cx="5580993" cy="3366380"/>
          </a:xfrm>
          <a:prstGeom prst="rect">
            <a:avLst/>
          </a:prstGeom>
        </p:spPr>
      </p:pic>
      <mc:AlternateContent xmlns:mc="http://schemas.openxmlformats.org/markup-compatibility/2006">
        <mc:Choice xmlns:p14="http://schemas.microsoft.com/office/powerpoint/2010/main" Requires="p14">
          <p:contentPart p14:bwMode="auto" r:id="rId3">
            <p14:nvContentPartPr>
              <p14:cNvPr id="17" name="Ink 16">
                <a:extLst>
                  <a:ext uri="{FF2B5EF4-FFF2-40B4-BE49-F238E27FC236}">
                    <a16:creationId xmlns:a16="http://schemas.microsoft.com/office/drawing/2014/main" id="{845BBEE8-9FDB-958F-4E60-E687CCCA7A58}"/>
                  </a:ext>
                </a:extLst>
              </p14:cNvPr>
              <p14:cNvContentPartPr/>
              <p14:nvPr/>
            </p14:nvContentPartPr>
            <p14:xfrm>
              <a:off x="4266190" y="2593651"/>
              <a:ext cx="1693903" cy="1583667"/>
            </p14:xfrm>
          </p:contentPart>
        </mc:Choice>
        <mc:Fallback>
          <p:pic>
            <p:nvPicPr>
              <p:cNvPr id="17" name="Ink 16">
                <a:extLst>
                  <a:ext uri="{FF2B5EF4-FFF2-40B4-BE49-F238E27FC236}">
                    <a16:creationId xmlns:a16="http://schemas.microsoft.com/office/drawing/2014/main" id="{845BBEE8-9FDB-958F-4E60-E687CCCA7A58}"/>
                  </a:ext>
                </a:extLst>
              </p:cNvPr>
              <p:cNvPicPr/>
              <p:nvPr/>
            </p:nvPicPr>
            <p:blipFill>
              <a:blip r:embed="rId4"/>
              <a:stretch>
                <a:fillRect/>
              </a:stretch>
            </p:blipFill>
            <p:spPr>
              <a:xfrm>
                <a:off x="4248193" y="2575655"/>
                <a:ext cx="1729538" cy="1619300"/>
              </a:xfrm>
              <a:prstGeom prst="rect">
                <a:avLst/>
              </a:prstGeom>
            </p:spPr>
          </p:pic>
        </mc:Fallback>
      </mc:AlternateContent>
    </p:spTree>
    <p:extLst>
      <p:ext uri="{BB962C8B-B14F-4D97-AF65-F5344CB8AC3E}">
        <p14:creationId xmlns:p14="http://schemas.microsoft.com/office/powerpoint/2010/main" val="1928164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itle 1">
            <a:extLst>
              <a:ext uri="{FF2B5EF4-FFF2-40B4-BE49-F238E27FC236}">
                <a16:creationId xmlns:a16="http://schemas.microsoft.com/office/drawing/2014/main" id="{35F04CE9-6827-3FC1-1AC7-FB4FBA1CD276}"/>
              </a:ext>
            </a:extLst>
          </p:cNvPr>
          <p:cNvSpPr>
            <a:spLocks noGrp="1"/>
          </p:cNvSpPr>
          <p:nvPr>
            <p:ph type="title"/>
          </p:nvPr>
        </p:nvSpPr>
        <p:spPr>
          <a:xfrm>
            <a:off x="7973042" y="2284520"/>
            <a:ext cx="4014205" cy="1173918"/>
          </a:xfrm>
        </p:spPr>
        <p:txBody>
          <a:bodyPr anchor="b">
            <a:normAutofit/>
          </a:bodyPr>
          <a:lstStyle/>
          <a:p>
            <a:pPr algn="ctr"/>
            <a:r>
              <a:rPr lang="en-AU" sz="4000">
                <a:solidFill>
                  <a:srgbClr val="FFFFFF"/>
                </a:solidFill>
              </a:rPr>
              <a:t>Solving Both user requirements</a:t>
            </a:r>
          </a:p>
        </p:txBody>
      </p:sp>
      <p:pic>
        <p:nvPicPr>
          <p:cNvPr id="5" name="Picture 7" descr="Diagram&#10;&#10;Description automatically generated">
            <a:extLst>
              <a:ext uri="{FF2B5EF4-FFF2-40B4-BE49-F238E27FC236}">
                <a16:creationId xmlns:a16="http://schemas.microsoft.com/office/drawing/2014/main" id="{82E0BA87-B28E-9994-00BF-E218C42B52AA}"/>
              </a:ext>
            </a:extLst>
          </p:cNvPr>
          <p:cNvPicPr>
            <a:picLocks noChangeAspect="1"/>
          </p:cNvPicPr>
          <p:nvPr/>
        </p:nvPicPr>
        <p:blipFill>
          <a:blip r:embed="rId2"/>
          <a:stretch>
            <a:fillRect/>
          </a:stretch>
        </p:blipFill>
        <p:spPr>
          <a:xfrm>
            <a:off x="197893" y="1169592"/>
            <a:ext cx="7269707" cy="3802308"/>
          </a:xfrm>
          <a:prstGeom prst="rect">
            <a:avLst/>
          </a:prstGeom>
        </p:spPr>
      </p:pic>
      <p:sp>
        <p:nvSpPr>
          <p:cNvPr id="8" name="TextBox 7">
            <a:extLst>
              <a:ext uri="{FF2B5EF4-FFF2-40B4-BE49-F238E27FC236}">
                <a16:creationId xmlns:a16="http://schemas.microsoft.com/office/drawing/2014/main" id="{4CA1E734-234C-03E4-CEE3-C66914F0DFF4}"/>
              </a:ext>
            </a:extLst>
          </p:cNvPr>
          <p:cNvSpPr txBox="1"/>
          <p:nvPr/>
        </p:nvSpPr>
        <p:spPr>
          <a:xfrm>
            <a:off x="281484" y="5082369"/>
            <a:ext cx="713095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GB">
                <a:cs typeface="Calibri Light" panose="020F0302020204030204"/>
              </a:rPr>
              <a:t>Simple</a:t>
            </a:r>
          </a:p>
          <a:p>
            <a:pPr marL="285750" indent="-285750">
              <a:buFont typeface="Arial"/>
              <a:buChar char="•"/>
            </a:pPr>
            <a:r>
              <a:rPr lang="en-GB">
                <a:cs typeface="Calibri Light" panose="020F0302020204030204"/>
              </a:rPr>
              <a:t>Effective</a:t>
            </a:r>
          </a:p>
          <a:p>
            <a:pPr marL="285750" indent="-285750">
              <a:buFont typeface="Arial"/>
              <a:buChar char="•"/>
            </a:pPr>
            <a:r>
              <a:rPr lang="en-GB">
                <a:cs typeface="Calibri Light" panose="020F0302020204030204"/>
              </a:rPr>
              <a:t>Easy to use for non-computer user</a:t>
            </a:r>
          </a:p>
        </p:txBody>
      </p:sp>
      <p:sp>
        <p:nvSpPr>
          <p:cNvPr id="9" name="TextBox 8">
            <a:extLst>
              <a:ext uri="{FF2B5EF4-FFF2-40B4-BE49-F238E27FC236}">
                <a16:creationId xmlns:a16="http://schemas.microsoft.com/office/drawing/2014/main" id="{9F5634E9-06C5-7285-4E11-EB84290A7DCA}"/>
              </a:ext>
            </a:extLst>
          </p:cNvPr>
          <p:cNvSpPr txBox="1"/>
          <p:nvPr/>
        </p:nvSpPr>
        <p:spPr>
          <a:xfrm>
            <a:off x="277220" y="156381"/>
            <a:ext cx="704139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a:cs typeface="Calibri Light"/>
              </a:rPr>
              <a:t>Austin's booking paper prototype</a:t>
            </a:r>
            <a:endParaRPr lang="en-GB" sz="3200"/>
          </a:p>
        </p:txBody>
      </p:sp>
    </p:spTree>
    <p:extLst>
      <p:ext uri="{BB962C8B-B14F-4D97-AF65-F5344CB8AC3E}">
        <p14:creationId xmlns:p14="http://schemas.microsoft.com/office/powerpoint/2010/main" val="2200797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14239-A50F-D4DF-9AFE-95CBDF1FC5DB}"/>
              </a:ext>
            </a:extLst>
          </p:cNvPr>
          <p:cNvSpPr>
            <a:spLocks noGrp="1"/>
          </p:cNvSpPr>
          <p:nvPr>
            <p:ph type="title"/>
          </p:nvPr>
        </p:nvSpPr>
        <p:spPr>
          <a:xfrm>
            <a:off x="657224" y="133377"/>
            <a:ext cx="10772775" cy="826926"/>
          </a:xfrm>
        </p:spPr>
        <p:txBody>
          <a:bodyPr/>
          <a:lstStyle/>
          <a:p>
            <a:pPr algn="ctr"/>
            <a:r>
              <a:rPr lang="en-GB">
                <a:cs typeface="Calibri Light"/>
              </a:rPr>
              <a:t>Ted User's Stories</a:t>
            </a:r>
          </a:p>
        </p:txBody>
      </p:sp>
      <p:pic>
        <p:nvPicPr>
          <p:cNvPr id="4" name="Picture 4" descr="Table&#10;&#10;Description automatically generated">
            <a:extLst>
              <a:ext uri="{FF2B5EF4-FFF2-40B4-BE49-F238E27FC236}">
                <a16:creationId xmlns:a16="http://schemas.microsoft.com/office/drawing/2014/main" id="{ACAC13C9-6B94-5B9E-790A-9853420E55DB}"/>
              </a:ext>
            </a:extLst>
          </p:cNvPr>
          <p:cNvPicPr>
            <a:picLocks noGrp="1" noChangeAspect="1"/>
          </p:cNvPicPr>
          <p:nvPr>
            <p:ph idx="1"/>
          </p:nvPr>
        </p:nvPicPr>
        <p:blipFill>
          <a:blip r:embed="rId2"/>
          <a:stretch>
            <a:fillRect/>
          </a:stretch>
        </p:blipFill>
        <p:spPr>
          <a:xfrm>
            <a:off x="275602" y="2049780"/>
            <a:ext cx="5402682" cy="3766185"/>
          </a:xfrm>
        </p:spPr>
      </p:pic>
      <p:pic>
        <p:nvPicPr>
          <p:cNvPr id="5" name="Picture 5" descr="Table&#10;&#10;Description automatically generated">
            <a:extLst>
              <a:ext uri="{FF2B5EF4-FFF2-40B4-BE49-F238E27FC236}">
                <a16:creationId xmlns:a16="http://schemas.microsoft.com/office/drawing/2014/main" id="{6919ACA4-6EE2-A773-A372-375C19E594A7}"/>
              </a:ext>
            </a:extLst>
          </p:cNvPr>
          <p:cNvPicPr>
            <a:picLocks noChangeAspect="1"/>
          </p:cNvPicPr>
          <p:nvPr/>
        </p:nvPicPr>
        <p:blipFill>
          <a:blip r:embed="rId3"/>
          <a:stretch>
            <a:fillRect/>
          </a:stretch>
        </p:blipFill>
        <p:spPr>
          <a:xfrm>
            <a:off x="6921335" y="1078095"/>
            <a:ext cx="5266705" cy="5839863"/>
          </a:xfrm>
          <a:prstGeom prst="rect">
            <a:avLst/>
          </a:prstGeom>
        </p:spPr>
      </p:pic>
    </p:spTree>
    <p:extLst>
      <p:ext uri="{BB962C8B-B14F-4D97-AF65-F5344CB8AC3E}">
        <p14:creationId xmlns:p14="http://schemas.microsoft.com/office/powerpoint/2010/main" val="877163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69306245-6C72-1EAB-9DA4-2836187D93B0}"/>
              </a:ext>
            </a:extLst>
          </p:cNvPr>
          <p:cNvPicPr>
            <a:picLocks noGrp="1" noChangeAspect="1"/>
          </p:cNvPicPr>
          <p:nvPr>
            <p:ph idx="1"/>
          </p:nvPr>
        </p:nvPicPr>
        <p:blipFill>
          <a:blip r:embed="rId2"/>
          <a:stretch>
            <a:fillRect/>
          </a:stretch>
        </p:blipFill>
        <p:spPr>
          <a:xfrm>
            <a:off x="2270" y="2772"/>
            <a:ext cx="12191560" cy="6804288"/>
          </a:xfrm>
        </p:spPr>
      </p:pic>
    </p:spTree>
    <p:extLst>
      <p:ext uri="{BB962C8B-B14F-4D97-AF65-F5344CB8AC3E}">
        <p14:creationId xmlns:p14="http://schemas.microsoft.com/office/powerpoint/2010/main" val="3889999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rgbClr val="4E4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347967-41FE-9D8E-41D0-60AB4A2C57AA}"/>
              </a:ext>
            </a:extLst>
          </p:cNvPr>
          <p:cNvSpPr>
            <a:spLocks noGrp="1"/>
          </p:cNvSpPr>
          <p:nvPr>
            <p:ph type="title"/>
          </p:nvPr>
        </p:nvSpPr>
        <p:spPr>
          <a:xfrm>
            <a:off x="8173212" y="499533"/>
            <a:ext cx="3401568" cy="1920240"/>
          </a:xfrm>
        </p:spPr>
        <p:txBody>
          <a:bodyPr vert="horz" lIns="91440" tIns="45720" rIns="91440" bIns="45720" rtlCol="0" anchor="b">
            <a:normAutofit/>
          </a:bodyPr>
          <a:lstStyle/>
          <a:p>
            <a:r>
              <a:rPr lang="en-US"/>
              <a:t>PROJECT</a:t>
            </a:r>
            <a:br>
              <a:rPr lang="en-US"/>
            </a:br>
            <a:r>
              <a:rPr lang="en-US"/>
              <a:t>BRIEF</a:t>
            </a:r>
          </a:p>
        </p:txBody>
      </p:sp>
      <p:pic>
        <p:nvPicPr>
          <p:cNvPr id="5" name="Picture 5" descr="Icon&#10;&#10;Description automatically generated">
            <a:extLst>
              <a:ext uri="{FF2B5EF4-FFF2-40B4-BE49-F238E27FC236}">
                <a16:creationId xmlns:a16="http://schemas.microsoft.com/office/drawing/2014/main" id="{9B0BF2CA-4F38-F2E9-87D1-736D02224490}"/>
              </a:ext>
            </a:extLst>
          </p:cNvPr>
          <p:cNvPicPr>
            <a:picLocks noGrp="1" noChangeAspect="1"/>
          </p:cNvPicPr>
          <p:nvPr>
            <p:ph idx="1"/>
          </p:nvPr>
        </p:nvPicPr>
        <p:blipFill rotWithShape="1">
          <a:blip r:embed="rId2"/>
          <a:srcRect l="1516" r="13646" b="-1"/>
          <a:stretch/>
        </p:blipFill>
        <p:spPr>
          <a:xfrm>
            <a:off x="20" y="10"/>
            <a:ext cx="7555971" cy="6857990"/>
          </a:xfrm>
          <a:prstGeom prst="rect">
            <a:avLst/>
          </a:prstGeom>
        </p:spPr>
      </p:pic>
      <p:sp>
        <p:nvSpPr>
          <p:cNvPr id="4" name="Text Placeholder 3">
            <a:extLst>
              <a:ext uri="{FF2B5EF4-FFF2-40B4-BE49-F238E27FC236}">
                <a16:creationId xmlns:a16="http://schemas.microsoft.com/office/drawing/2014/main" id="{1F4C29CF-D005-816F-C8E0-A6FE84B7617D}"/>
              </a:ext>
            </a:extLst>
          </p:cNvPr>
          <p:cNvSpPr>
            <a:spLocks noGrp="1"/>
          </p:cNvSpPr>
          <p:nvPr>
            <p:ph type="body" sz="half" idx="2"/>
          </p:nvPr>
        </p:nvSpPr>
        <p:spPr>
          <a:xfrm>
            <a:off x="8173212" y="2419773"/>
            <a:ext cx="3401568" cy="3358092"/>
          </a:xfrm>
        </p:spPr>
        <p:txBody>
          <a:bodyPr vert="horz" lIns="91440" tIns="45720" rIns="91440" bIns="45720" rtlCol="0">
            <a:normAutofit/>
          </a:bodyPr>
          <a:lstStyle/>
          <a:p>
            <a:pPr>
              <a:lnSpc>
                <a:spcPct val="85000"/>
              </a:lnSpc>
              <a:buFont typeface="Arial" pitchFamily="34" charset="0"/>
              <a:buChar char=" "/>
            </a:pPr>
            <a:r>
              <a:rPr lang="en-US">
                <a:solidFill>
                  <a:srgbClr val="FFFFFF"/>
                </a:solidFill>
              </a:rPr>
              <a:t>The world has become more aware of their own mental health.</a:t>
            </a:r>
          </a:p>
          <a:p>
            <a:pPr>
              <a:lnSpc>
                <a:spcPct val="85000"/>
              </a:lnSpc>
              <a:buFont typeface="Arial" pitchFamily="34" charset="0"/>
              <a:buChar char=" "/>
            </a:pPr>
            <a:r>
              <a:rPr lang="en-US">
                <a:solidFill>
                  <a:srgbClr val="FFFFFF"/>
                </a:solidFill>
              </a:rPr>
              <a:t>Awareness alone is not enough; people need to be more informed and seek professional help.</a:t>
            </a:r>
          </a:p>
          <a:p>
            <a:pPr>
              <a:lnSpc>
                <a:spcPct val="85000"/>
              </a:lnSpc>
              <a:buFont typeface="Arial" pitchFamily="34" charset="0"/>
              <a:buChar char=" "/>
            </a:pPr>
            <a:r>
              <a:rPr lang="en-US">
                <a:solidFill>
                  <a:srgbClr val="FFFFFF"/>
                </a:solidFill>
              </a:rPr>
              <a:t>Making this information and help more accessible will significantly improve wellbeing.</a:t>
            </a:r>
          </a:p>
          <a:p>
            <a:pPr>
              <a:lnSpc>
                <a:spcPct val="85000"/>
              </a:lnSpc>
              <a:buFont typeface="Arial" pitchFamily="34" charset="0"/>
              <a:buChar char=" "/>
            </a:pPr>
            <a:endParaRPr lang="en-US">
              <a:solidFill>
                <a:srgbClr val="FFFFFF"/>
              </a:solidFill>
            </a:endParaRPr>
          </a:p>
        </p:txBody>
      </p:sp>
    </p:spTree>
    <p:extLst>
      <p:ext uri="{BB962C8B-B14F-4D97-AF65-F5344CB8AC3E}">
        <p14:creationId xmlns:p14="http://schemas.microsoft.com/office/powerpoint/2010/main" val="169093393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AF85B48D-FF96-41ED-CF4A-736755309796}"/>
              </a:ext>
            </a:extLst>
          </p:cNvPr>
          <p:cNvSpPr/>
          <p:nvPr/>
        </p:nvSpPr>
        <p:spPr>
          <a:xfrm>
            <a:off x="-125167" y="-125168"/>
            <a:ext cx="7893536" cy="6984998"/>
          </a:xfrm>
          <a:prstGeom prst="rtTriangl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A92F2-0BC4-591A-0F24-4B111070A336}"/>
              </a:ext>
            </a:extLst>
          </p:cNvPr>
          <p:cNvSpPr>
            <a:spLocks noGrp="1"/>
          </p:cNvSpPr>
          <p:nvPr>
            <p:ph type="title"/>
          </p:nvPr>
        </p:nvSpPr>
        <p:spPr/>
        <p:txBody>
          <a:bodyPr/>
          <a:lstStyle/>
          <a:p>
            <a:r>
              <a:rPr lang="en-US">
                <a:cs typeface="Calibri Light"/>
              </a:rPr>
              <a:t>Mayooran's User Personas</a:t>
            </a:r>
            <a:endParaRPr lang="en-US"/>
          </a:p>
        </p:txBody>
      </p:sp>
      <p:sp>
        <p:nvSpPr>
          <p:cNvPr id="3" name="Text Placeholder 2">
            <a:extLst>
              <a:ext uri="{FF2B5EF4-FFF2-40B4-BE49-F238E27FC236}">
                <a16:creationId xmlns:a16="http://schemas.microsoft.com/office/drawing/2014/main" id="{D0EC2492-E5EA-3AE5-B698-27D3C32D7DAA}"/>
              </a:ext>
            </a:extLst>
          </p:cNvPr>
          <p:cNvSpPr>
            <a:spLocks noGrp="1"/>
          </p:cNvSpPr>
          <p:nvPr>
            <p:ph type="body" idx="1"/>
          </p:nvPr>
        </p:nvSpPr>
        <p:spPr>
          <a:xfrm>
            <a:off x="930656" y="2265159"/>
            <a:ext cx="4663440" cy="723400"/>
          </a:xfrm>
        </p:spPr>
        <p:txBody>
          <a:bodyPr/>
          <a:lstStyle/>
          <a:p>
            <a:r>
              <a:rPr lang="en-US">
                <a:cs typeface="Calibri Light"/>
              </a:rPr>
              <a:t>Sam Michaels</a:t>
            </a:r>
            <a:endParaRPr lang="en-US"/>
          </a:p>
        </p:txBody>
      </p:sp>
      <p:sp>
        <p:nvSpPr>
          <p:cNvPr id="4" name="Content Placeholder 3">
            <a:extLst>
              <a:ext uri="{FF2B5EF4-FFF2-40B4-BE49-F238E27FC236}">
                <a16:creationId xmlns:a16="http://schemas.microsoft.com/office/drawing/2014/main" id="{2BC03841-C4B0-B1E3-2E3D-F8D068D51EB6}"/>
              </a:ext>
            </a:extLst>
          </p:cNvPr>
          <p:cNvSpPr>
            <a:spLocks noGrp="1"/>
          </p:cNvSpPr>
          <p:nvPr>
            <p:ph sz="half" idx="2"/>
          </p:nvPr>
        </p:nvSpPr>
        <p:spPr>
          <a:xfrm>
            <a:off x="930656" y="2977776"/>
            <a:ext cx="4663440" cy="3200400"/>
          </a:xfrm>
        </p:spPr>
        <p:txBody>
          <a:bodyPr vert="horz" lIns="91440" tIns="45720" rIns="91440" bIns="45720" rtlCol="0" anchor="t">
            <a:normAutofit/>
          </a:bodyPr>
          <a:lstStyle/>
          <a:p>
            <a:pPr>
              <a:buChar char="•"/>
            </a:pPr>
            <a:r>
              <a:rPr lang="en-US">
                <a:cs typeface="Calibri Light"/>
              </a:rPr>
              <a:t>High School Student</a:t>
            </a:r>
          </a:p>
          <a:p>
            <a:pPr>
              <a:buChar char="•"/>
            </a:pPr>
            <a:r>
              <a:rPr lang="en-US">
                <a:cs typeface="Calibri Light"/>
              </a:rPr>
              <a:t>Suffers from severe anxiety</a:t>
            </a:r>
          </a:p>
          <a:p>
            <a:pPr>
              <a:buChar char="•"/>
            </a:pPr>
            <a:r>
              <a:rPr lang="en-US">
                <a:cs typeface="Calibri Light"/>
              </a:rPr>
              <a:t>Wants to reach information efficiently</a:t>
            </a:r>
          </a:p>
          <a:p>
            <a:pPr>
              <a:buChar char="•"/>
            </a:pPr>
            <a:r>
              <a:rPr lang="en-US">
                <a:cs typeface="Calibri Light"/>
              </a:rPr>
              <a:t>Prefers minimal, less noisy pages.</a:t>
            </a:r>
          </a:p>
          <a:p>
            <a:pPr>
              <a:buChar char="•"/>
            </a:pPr>
            <a:r>
              <a:rPr lang="en-US">
                <a:cs typeface="Calibri Light"/>
              </a:rPr>
              <a:t>Primarily a desktop user</a:t>
            </a:r>
          </a:p>
          <a:p>
            <a:pPr>
              <a:buChar char="•"/>
            </a:pPr>
            <a:r>
              <a:rPr lang="en-US">
                <a:cs typeface="Calibri Light"/>
              </a:rPr>
              <a:t>Wants accessible, professional help</a:t>
            </a:r>
          </a:p>
        </p:txBody>
      </p:sp>
      <p:sp>
        <p:nvSpPr>
          <p:cNvPr id="5" name="Text Placeholder 4">
            <a:extLst>
              <a:ext uri="{FF2B5EF4-FFF2-40B4-BE49-F238E27FC236}">
                <a16:creationId xmlns:a16="http://schemas.microsoft.com/office/drawing/2014/main" id="{327AD0D3-8836-BB2F-8E4B-71590E2AD5CA}"/>
              </a:ext>
            </a:extLst>
          </p:cNvPr>
          <p:cNvSpPr>
            <a:spLocks noGrp="1"/>
          </p:cNvSpPr>
          <p:nvPr>
            <p:ph type="body" sz="quarter" idx="3"/>
          </p:nvPr>
        </p:nvSpPr>
        <p:spPr>
          <a:xfrm>
            <a:off x="6261608" y="2263127"/>
            <a:ext cx="4663440" cy="722376"/>
          </a:xfrm>
        </p:spPr>
        <p:txBody>
          <a:bodyPr/>
          <a:lstStyle/>
          <a:p>
            <a:r>
              <a:rPr lang="en-US">
                <a:cs typeface="Calibri Light"/>
              </a:rPr>
              <a:t>Niamh Walters</a:t>
            </a:r>
            <a:endParaRPr lang="en-US"/>
          </a:p>
        </p:txBody>
      </p:sp>
      <p:sp>
        <p:nvSpPr>
          <p:cNvPr id="6" name="Content Placeholder 5">
            <a:extLst>
              <a:ext uri="{FF2B5EF4-FFF2-40B4-BE49-F238E27FC236}">
                <a16:creationId xmlns:a16="http://schemas.microsoft.com/office/drawing/2014/main" id="{4BE2B350-F57A-8ED4-740D-8FC1B5FD897D}"/>
              </a:ext>
            </a:extLst>
          </p:cNvPr>
          <p:cNvSpPr>
            <a:spLocks noGrp="1"/>
          </p:cNvSpPr>
          <p:nvPr>
            <p:ph sz="quarter" idx="4"/>
          </p:nvPr>
        </p:nvSpPr>
        <p:spPr>
          <a:xfrm>
            <a:off x="6261608" y="2975682"/>
            <a:ext cx="4663440" cy="3200400"/>
          </a:xfrm>
        </p:spPr>
        <p:txBody>
          <a:bodyPr vert="horz" lIns="91440" tIns="45720" rIns="91440" bIns="45720" rtlCol="0" anchor="t">
            <a:normAutofit/>
          </a:bodyPr>
          <a:lstStyle/>
          <a:p>
            <a:pPr>
              <a:buChar char="•"/>
            </a:pPr>
            <a:r>
              <a:rPr lang="en-US">
                <a:cs typeface="Calibri Light" panose="020F0302020204030204"/>
              </a:rPr>
              <a:t>Workplace accountant</a:t>
            </a:r>
          </a:p>
          <a:p>
            <a:pPr>
              <a:buChar char="•"/>
            </a:pPr>
            <a:r>
              <a:rPr lang="en-US">
                <a:cs typeface="Calibri Light" panose="020F0302020204030204"/>
              </a:rPr>
              <a:t>Undergoing immense stress</a:t>
            </a:r>
          </a:p>
          <a:p>
            <a:pPr>
              <a:buChar char="•"/>
            </a:pPr>
            <a:r>
              <a:rPr lang="en-US">
                <a:cs typeface="Calibri Light" panose="020F0302020204030204"/>
              </a:rPr>
              <a:t>Appreciates good aggregation of information</a:t>
            </a:r>
          </a:p>
          <a:p>
            <a:pPr>
              <a:buChar char="•"/>
            </a:pPr>
            <a:r>
              <a:rPr lang="en-US">
                <a:cs typeface="Calibri Light" panose="020F0302020204030204"/>
              </a:rPr>
              <a:t>Regularly uses both desktop and mobile</a:t>
            </a:r>
          </a:p>
        </p:txBody>
      </p:sp>
    </p:spTree>
    <p:extLst>
      <p:ext uri="{BB962C8B-B14F-4D97-AF65-F5344CB8AC3E}">
        <p14:creationId xmlns:p14="http://schemas.microsoft.com/office/powerpoint/2010/main" val="1028011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52F61-7C9E-B891-CBF9-829BD830915F}"/>
              </a:ext>
            </a:extLst>
          </p:cNvPr>
          <p:cNvSpPr>
            <a:spLocks noGrp="1"/>
          </p:cNvSpPr>
          <p:nvPr>
            <p:ph type="title"/>
          </p:nvPr>
        </p:nvSpPr>
        <p:spPr/>
        <p:txBody>
          <a:bodyPr/>
          <a:lstStyle/>
          <a:p>
            <a:r>
              <a:rPr lang="en-US">
                <a:cs typeface="Calibri Light"/>
              </a:rPr>
              <a:t>Addressing Sam's Requirements</a:t>
            </a:r>
          </a:p>
        </p:txBody>
      </p:sp>
      <p:pic>
        <p:nvPicPr>
          <p:cNvPr id="7" name="Picture 7">
            <a:extLst>
              <a:ext uri="{FF2B5EF4-FFF2-40B4-BE49-F238E27FC236}">
                <a16:creationId xmlns:a16="http://schemas.microsoft.com/office/drawing/2014/main" id="{46C02022-EED9-5C44-FB57-A04EEFD7CE41}"/>
              </a:ext>
            </a:extLst>
          </p:cNvPr>
          <p:cNvPicPr>
            <a:picLocks noGrp="1" noChangeAspect="1"/>
          </p:cNvPicPr>
          <p:nvPr>
            <p:ph idx="1"/>
          </p:nvPr>
        </p:nvPicPr>
        <p:blipFill>
          <a:blip r:embed="rId2"/>
          <a:stretch>
            <a:fillRect/>
          </a:stretch>
        </p:blipFill>
        <p:spPr>
          <a:xfrm>
            <a:off x="676656" y="2115726"/>
            <a:ext cx="10753725" cy="3558093"/>
          </a:xfrm>
        </p:spPr>
      </p:pic>
    </p:spTree>
    <p:extLst>
      <p:ext uri="{BB962C8B-B14F-4D97-AF65-F5344CB8AC3E}">
        <p14:creationId xmlns:p14="http://schemas.microsoft.com/office/powerpoint/2010/main" val="492886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5C3FE1E-0A7F-41BE-A568-1BF85E2E8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0840" y="0"/>
            <a:ext cx="5471160" cy="6858000"/>
          </a:xfrm>
          <a:prstGeom prst="rect">
            <a:avLst/>
          </a:prstGeom>
          <a:solidFill>
            <a:schemeClr val="bg1">
              <a:lumMod val="8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BDF25C-288B-DB81-7EBE-C1A48D17A17E}"/>
              </a:ext>
            </a:extLst>
          </p:cNvPr>
          <p:cNvSpPr>
            <a:spLocks noGrp="1"/>
          </p:cNvSpPr>
          <p:nvPr>
            <p:ph type="title"/>
          </p:nvPr>
        </p:nvSpPr>
        <p:spPr>
          <a:xfrm>
            <a:off x="7197213" y="499533"/>
            <a:ext cx="4345858" cy="1658198"/>
          </a:xfrm>
        </p:spPr>
        <p:txBody>
          <a:bodyPr vert="horz" lIns="91440" tIns="45720" rIns="91440" bIns="45720" rtlCol="0" anchor="ctr">
            <a:normAutofit/>
          </a:bodyPr>
          <a:lstStyle/>
          <a:p>
            <a:r>
              <a:rPr lang="en-US" sz="4400">
                <a:solidFill>
                  <a:srgbClr val="3E4E52"/>
                </a:solidFill>
              </a:rPr>
              <a:t>Addressing Niamh's Requirements</a:t>
            </a:r>
          </a:p>
        </p:txBody>
      </p:sp>
      <p:pic>
        <p:nvPicPr>
          <p:cNvPr id="15" name="Picture 15">
            <a:extLst>
              <a:ext uri="{FF2B5EF4-FFF2-40B4-BE49-F238E27FC236}">
                <a16:creationId xmlns:a16="http://schemas.microsoft.com/office/drawing/2014/main" id="{426E99C2-059F-3C1E-3E20-0F5FA6166CF4}"/>
              </a:ext>
            </a:extLst>
          </p:cNvPr>
          <p:cNvPicPr>
            <a:picLocks noGrp="1" noChangeAspect="1"/>
          </p:cNvPicPr>
          <p:nvPr>
            <p:ph idx="1"/>
          </p:nvPr>
        </p:nvPicPr>
        <p:blipFill>
          <a:blip r:embed="rId2"/>
          <a:stretch>
            <a:fillRect/>
          </a:stretch>
        </p:blipFill>
        <p:spPr>
          <a:xfrm>
            <a:off x="856762" y="500185"/>
            <a:ext cx="8687776" cy="5653453"/>
          </a:xfrm>
        </p:spPr>
      </p:pic>
    </p:spTree>
    <p:extLst>
      <p:ext uri="{BB962C8B-B14F-4D97-AF65-F5344CB8AC3E}">
        <p14:creationId xmlns:p14="http://schemas.microsoft.com/office/powerpoint/2010/main" val="1152359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54C4-E78E-2A39-C68B-58E4A4F93B63}"/>
              </a:ext>
            </a:extLst>
          </p:cNvPr>
          <p:cNvSpPr>
            <a:spLocks noGrp="1"/>
          </p:cNvSpPr>
          <p:nvPr>
            <p:ph type="title"/>
          </p:nvPr>
        </p:nvSpPr>
        <p:spPr>
          <a:xfrm>
            <a:off x="0" y="0"/>
            <a:ext cx="12192000" cy="1295948"/>
          </a:xfrm>
          <a:solidFill>
            <a:schemeClr val="accent1">
              <a:lumMod val="20000"/>
              <a:lumOff val="80000"/>
            </a:schemeClr>
          </a:solidFill>
        </p:spPr>
        <p:txBody>
          <a:bodyPr/>
          <a:lstStyle/>
          <a:p>
            <a:pPr algn="ctr"/>
            <a:r>
              <a:rPr lang="en-AU"/>
              <a:t>Information Architecture</a:t>
            </a:r>
          </a:p>
        </p:txBody>
      </p:sp>
      <p:pic>
        <p:nvPicPr>
          <p:cNvPr id="5" name="Content Placeholder 4" descr="Graphical user interface, application&#10;&#10;Description automatically generated">
            <a:extLst>
              <a:ext uri="{FF2B5EF4-FFF2-40B4-BE49-F238E27FC236}">
                <a16:creationId xmlns:a16="http://schemas.microsoft.com/office/drawing/2014/main" id="{45D6BE88-BEE4-0742-C928-BE07314E76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0033" y="1394624"/>
            <a:ext cx="9311933" cy="5153077"/>
          </a:xfrm>
        </p:spPr>
      </p:pic>
    </p:spTree>
    <p:extLst>
      <p:ext uri="{BB962C8B-B14F-4D97-AF65-F5344CB8AC3E}">
        <p14:creationId xmlns:p14="http://schemas.microsoft.com/office/powerpoint/2010/main" val="2665983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E1707-AF4D-74EC-99D4-E27D4A736AEF}"/>
              </a:ext>
            </a:extLst>
          </p:cNvPr>
          <p:cNvSpPr>
            <a:spLocks noGrp="1"/>
          </p:cNvSpPr>
          <p:nvPr>
            <p:ph type="title"/>
          </p:nvPr>
        </p:nvSpPr>
        <p:spPr>
          <a:xfrm>
            <a:off x="0" y="0"/>
            <a:ext cx="12192000" cy="1197272"/>
          </a:xfrm>
          <a:solidFill>
            <a:schemeClr val="accent1">
              <a:lumMod val="60000"/>
              <a:lumOff val="40000"/>
            </a:schemeClr>
          </a:solidFill>
        </p:spPr>
        <p:txBody>
          <a:bodyPr/>
          <a:lstStyle/>
          <a:p>
            <a:pPr algn="ctr"/>
            <a:r>
              <a:rPr lang="en-AU">
                <a:solidFill>
                  <a:schemeClr val="bg1"/>
                </a:solidFill>
              </a:rPr>
              <a:t>Kyle’s User Stories</a:t>
            </a:r>
          </a:p>
        </p:txBody>
      </p:sp>
      <p:sp>
        <p:nvSpPr>
          <p:cNvPr id="3" name="Content Placeholder 2">
            <a:extLst>
              <a:ext uri="{FF2B5EF4-FFF2-40B4-BE49-F238E27FC236}">
                <a16:creationId xmlns:a16="http://schemas.microsoft.com/office/drawing/2014/main" id="{6E68A49F-3125-50E4-BE9B-04368D4ED62A}"/>
              </a:ext>
            </a:extLst>
          </p:cNvPr>
          <p:cNvSpPr>
            <a:spLocks noGrp="1"/>
          </p:cNvSpPr>
          <p:nvPr>
            <p:ph idx="1"/>
          </p:nvPr>
        </p:nvSpPr>
        <p:spPr>
          <a:xfrm>
            <a:off x="348656" y="1197272"/>
            <a:ext cx="5407459" cy="5585075"/>
          </a:xfrm>
        </p:spPr>
        <p:txBody>
          <a:bodyPr>
            <a:normAutofit fontScale="92500" lnSpcReduction="20000"/>
          </a:bodyPr>
          <a:lstStyle/>
          <a:p>
            <a:pPr algn="ctr">
              <a:lnSpc>
                <a:spcPct val="150000"/>
              </a:lnSpc>
            </a:pPr>
            <a:r>
              <a:rPr lang="en-AU" sz="3300" b="1" i="0">
                <a:solidFill>
                  <a:srgbClr val="000000"/>
                </a:solidFill>
                <a:effectLst/>
                <a:latin typeface="Calibri Light" panose="020F0302020204030204" pitchFamily="34" charset="0"/>
              </a:rPr>
              <a:t>Mark</a:t>
            </a:r>
          </a:p>
          <a:p>
            <a:pPr algn="just">
              <a:lnSpc>
                <a:spcPct val="150000"/>
              </a:lnSpc>
            </a:pPr>
            <a:r>
              <a:rPr lang="en-AU" sz="1700" b="1" i="0">
                <a:solidFill>
                  <a:srgbClr val="000000"/>
                </a:solidFill>
                <a:effectLst/>
                <a:latin typeface="Calibri Light" panose="020F0302020204030204" pitchFamily="34" charset="0"/>
              </a:rPr>
              <a:t>A 35-year-old sales representative named Mark has been dealing with much stress due to his busy work schedule and, as a result, has developed anxiety in his work life. One night at home, Mark researches mental health to understand his condition more. He is hesitant to get support due to the stigma around mental health issues but wants to learn more about it. Once finding the domain through a search engine, Mark discovers a booking system and sufficient information regarding his condition, which helps him recognise what he is going through. Mark also appreciates that the site does not require much navigation through different pages to search the relevant information. Mark also notices that the domain is designed in a manner to be calm and not in your face with advertisements and pop-ups. </a:t>
            </a:r>
            <a:endParaRPr lang="en-AU" sz="2200" b="1"/>
          </a:p>
        </p:txBody>
      </p:sp>
      <p:sp>
        <p:nvSpPr>
          <p:cNvPr id="4" name="Content Placeholder 2">
            <a:extLst>
              <a:ext uri="{FF2B5EF4-FFF2-40B4-BE49-F238E27FC236}">
                <a16:creationId xmlns:a16="http://schemas.microsoft.com/office/drawing/2014/main" id="{4DC0BF36-7E25-CDA1-5787-4775324F8E79}"/>
              </a:ext>
            </a:extLst>
          </p:cNvPr>
          <p:cNvSpPr txBox="1">
            <a:spLocks/>
          </p:cNvSpPr>
          <p:nvPr/>
        </p:nvSpPr>
        <p:spPr>
          <a:xfrm>
            <a:off x="6329534" y="1197271"/>
            <a:ext cx="5407459" cy="5585075"/>
          </a:xfrm>
          <a:prstGeom prst="rect">
            <a:avLst/>
          </a:prstGeom>
        </p:spPr>
        <p:txBody>
          <a:bodyPr vert="horz" lIns="91440" tIns="45720" rIns="91440" bIns="45720" rtlCol="0">
            <a:normAutofit fontScale="85000" lnSpcReduction="100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lnSpc>
                <a:spcPct val="150000"/>
              </a:lnSpc>
              <a:buNone/>
            </a:pPr>
            <a:r>
              <a:rPr lang="en-AU" sz="3300" b="1" i="0">
                <a:solidFill>
                  <a:srgbClr val="000000"/>
                </a:solidFill>
                <a:effectLst/>
                <a:latin typeface="Calibri Light" panose="020F0302020204030204" pitchFamily="34" charset="0"/>
              </a:rPr>
              <a:t>Margaret</a:t>
            </a:r>
          </a:p>
          <a:p>
            <a:pPr marL="0" indent="0" algn="just">
              <a:lnSpc>
                <a:spcPct val="150000"/>
              </a:lnSpc>
              <a:buNone/>
            </a:pPr>
            <a:r>
              <a:rPr lang="en-AU" sz="1800" b="1" i="0">
                <a:solidFill>
                  <a:srgbClr val="000000"/>
                </a:solidFill>
                <a:effectLst/>
                <a:latin typeface="Calibri Light" panose="020F0302020204030204" pitchFamily="34" charset="0"/>
              </a:rPr>
              <a:t>A 75-year-old retiree name Margaret has been living alone for some time now and has become sadder and sadder each year. She has been overhearing her children discuss the possibility of her suffering from depression. One day, Margaret decides to research depression but has always struggled with using technology. But her grandchildren have taught her how to use an iPad they gave her years ago, so she starts googling to learn more about mental health. She is also willing to talk to a professional to determine whether her children may be accurate in their diagnoses. Margaret discovers our domain and immediately notices it is easy to view and navigate using her tablet device. She also notices that the domain provides a booking system for connecting with professionals. However, booking online can be complicated for Margaret, so she is hesitant to attempt to do so. </a:t>
            </a:r>
            <a:r>
              <a:rPr lang="en-AU" sz="1800" b="0" i="0">
                <a:solidFill>
                  <a:srgbClr val="000000"/>
                </a:solidFill>
                <a:effectLst/>
                <a:latin typeface="Calibri Light" panose="020F0302020204030204" pitchFamily="34" charset="0"/>
              </a:rPr>
              <a:t> </a:t>
            </a:r>
            <a:endParaRPr lang="en-AU"/>
          </a:p>
        </p:txBody>
      </p:sp>
    </p:spTree>
    <p:extLst>
      <p:ext uri="{BB962C8B-B14F-4D97-AF65-F5344CB8AC3E}">
        <p14:creationId xmlns:p14="http://schemas.microsoft.com/office/powerpoint/2010/main" val="1703279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04CE9-6827-3FC1-1AC7-FB4FBA1CD276}"/>
              </a:ext>
            </a:extLst>
          </p:cNvPr>
          <p:cNvSpPr>
            <a:spLocks noGrp="1"/>
          </p:cNvSpPr>
          <p:nvPr>
            <p:ph type="title"/>
          </p:nvPr>
        </p:nvSpPr>
        <p:spPr>
          <a:xfrm>
            <a:off x="7973042" y="2284520"/>
            <a:ext cx="4014205" cy="1173918"/>
          </a:xfrm>
        </p:spPr>
        <p:txBody>
          <a:bodyPr anchor="b">
            <a:normAutofit/>
          </a:bodyPr>
          <a:lstStyle/>
          <a:p>
            <a:pPr algn="ctr"/>
            <a:r>
              <a:rPr lang="en-AU" sz="4000">
                <a:solidFill>
                  <a:srgbClr val="FFFFFF"/>
                </a:solidFill>
              </a:rPr>
              <a:t>Solving Mark’s requirements</a:t>
            </a:r>
          </a:p>
        </p:txBody>
      </p:sp>
      <p:pic>
        <p:nvPicPr>
          <p:cNvPr id="10" name="Content Placeholder 9" descr="Graphical user interface, text, application&#10;&#10;Description automatically generated">
            <a:extLst>
              <a:ext uri="{FF2B5EF4-FFF2-40B4-BE49-F238E27FC236}">
                <a16:creationId xmlns:a16="http://schemas.microsoft.com/office/drawing/2014/main" id="{0CF08A83-4B7A-AB29-DBEF-E7BBD5DC59A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973"/>
          <a:stretch/>
        </p:blipFill>
        <p:spPr>
          <a:xfrm>
            <a:off x="204753" y="863418"/>
            <a:ext cx="7117025" cy="5131164"/>
          </a:xfrm>
        </p:spPr>
      </p:pic>
      <p:sp>
        <p:nvSpPr>
          <p:cNvPr id="6" name="Rectangle 5">
            <a:extLst>
              <a:ext uri="{FF2B5EF4-FFF2-40B4-BE49-F238E27FC236}">
                <a16:creationId xmlns:a16="http://schemas.microsoft.com/office/drawing/2014/main" id="{97C33B3B-6C51-9EFA-1B57-A611AC7AA329}"/>
              </a:ext>
            </a:extLst>
          </p:cNvPr>
          <p:cNvSpPr/>
          <p:nvPr/>
        </p:nvSpPr>
        <p:spPr>
          <a:xfrm>
            <a:off x="5532449" y="2144564"/>
            <a:ext cx="842037" cy="145383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87050C24-D893-43AC-1443-0E5C1EEE5DD2}"/>
              </a:ext>
            </a:extLst>
          </p:cNvPr>
          <p:cNvSpPr/>
          <p:nvPr/>
        </p:nvSpPr>
        <p:spPr>
          <a:xfrm>
            <a:off x="292268" y="3728831"/>
            <a:ext cx="6957148" cy="200755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83768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itle 1">
            <a:extLst>
              <a:ext uri="{FF2B5EF4-FFF2-40B4-BE49-F238E27FC236}">
                <a16:creationId xmlns:a16="http://schemas.microsoft.com/office/drawing/2014/main" id="{35F04CE9-6827-3FC1-1AC7-FB4FBA1CD276}"/>
              </a:ext>
            </a:extLst>
          </p:cNvPr>
          <p:cNvSpPr>
            <a:spLocks noGrp="1"/>
          </p:cNvSpPr>
          <p:nvPr>
            <p:ph type="title"/>
          </p:nvPr>
        </p:nvSpPr>
        <p:spPr>
          <a:xfrm>
            <a:off x="7973042" y="2284520"/>
            <a:ext cx="4014205" cy="1173918"/>
          </a:xfrm>
        </p:spPr>
        <p:txBody>
          <a:bodyPr anchor="b">
            <a:normAutofit/>
          </a:bodyPr>
          <a:lstStyle/>
          <a:p>
            <a:pPr algn="ctr"/>
            <a:r>
              <a:rPr lang="en-AU" sz="4000">
                <a:solidFill>
                  <a:srgbClr val="FFFFFF"/>
                </a:solidFill>
              </a:rPr>
              <a:t>Solving Margarets requirements</a:t>
            </a:r>
          </a:p>
        </p:txBody>
      </p:sp>
      <p:pic>
        <p:nvPicPr>
          <p:cNvPr id="8" name="Picture 7" descr="Text&#10;&#10;Description automatically generated with medium confidence">
            <a:extLst>
              <a:ext uri="{FF2B5EF4-FFF2-40B4-BE49-F238E27FC236}">
                <a16:creationId xmlns:a16="http://schemas.microsoft.com/office/drawing/2014/main" id="{7D2FCC0D-7C05-BC42-9DB2-5C4D766A5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437" y="239893"/>
            <a:ext cx="3964600" cy="6378213"/>
          </a:xfrm>
          <a:prstGeom prst="rect">
            <a:avLst/>
          </a:prstGeom>
        </p:spPr>
      </p:pic>
      <p:sp>
        <p:nvSpPr>
          <p:cNvPr id="6" name="Rectangle 5">
            <a:extLst>
              <a:ext uri="{FF2B5EF4-FFF2-40B4-BE49-F238E27FC236}">
                <a16:creationId xmlns:a16="http://schemas.microsoft.com/office/drawing/2014/main" id="{97C33B3B-6C51-9EFA-1B57-A611AC7AA329}"/>
              </a:ext>
            </a:extLst>
          </p:cNvPr>
          <p:cNvSpPr/>
          <p:nvPr/>
        </p:nvSpPr>
        <p:spPr>
          <a:xfrm>
            <a:off x="4953549" y="416250"/>
            <a:ext cx="649065" cy="695503"/>
          </a:xfrm>
          <a:prstGeom prst="rect">
            <a:avLst/>
          </a:prstGeom>
          <a:solidFill>
            <a:srgbClr val="FF0000"/>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cxnSp>
        <p:nvCxnSpPr>
          <p:cNvPr id="11" name="Straight Connector 10">
            <a:extLst>
              <a:ext uri="{FF2B5EF4-FFF2-40B4-BE49-F238E27FC236}">
                <a16:creationId xmlns:a16="http://schemas.microsoft.com/office/drawing/2014/main" id="{0D4C80FE-7B1D-E108-B8D5-62B1BFC00F10}"/>
              </a:ext>
            </a:extLst>
          </p:cNvPr>
          <p:cNvCxnSpPr/>
          <p:nvPr/>
        </p:nvCxnSpPr>
        <p:spPr>
          <a:xfrm>
            <a:off x="5052224" y="592058"/>
            <a:ext cx="467068"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E16D676-61FF-068A-10C0-8E2A879FD0E5}"/>
              </a:ext>
            </a:extLst>
          </p:cNvPr>
          <p:cNvCxnSpPr/>
          <p:nvPr/>
        </p:nvCxnSpPr>
        <p:spPr>
          <a:xfrm>
            <a:off x="5052224" y="764001"/>
            <a:ext cx="467068"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4E2604B-1C7F-0F47-C40B-AB7B8ACD6B95}"/>
              </a:ext>
            </a:extLst>
          </p:cNvPr>
          <p:cNvCxnSpPr/>
          <p:nvPr/>
        </p:nvCxnSpPr>
        <p:spPr>
          <a:xfrm>
            <a:off x="5052224" y="941810"/>
            <a:ext cx="467068"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7050C24-D893-43AC-1443-0E5C1EEE5DD2}"/>
              </a:ext>
            </a:extLst>
          </p:cNvPr>
          <p:cNvSpPr/>
          <p:nvPr/>
        </p:nvSpPr>
        <p:spPr>
          <a:xfrm>
            <a:off x="4374647" y="1361166"/>
            <a:ext cx="1227967" cy="1987248"/>
          </a:xfrm>
          <a:prstGeom prst="rect">
            <a:avLst/>
          </a:prstGeom>
          <a:solidFill>
            <a:srgbClr val="FF0000"/>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15" name="Freeform: Shape 14">
            <a:extLst>
              <a:ext uri="{FF2B5EF4-FFF2-40B4-BE49-F238E27FC236}">
                <a16:creationId xmlns:a16="http://schemas.microsoft.com/office/drawing/2014/main" id="{3BE15F4C-C1B6-B56B-5833-8E9A5BB3DF19}"/>
              </a:ext>
            </a:extLst>
          </p:cNvPr>
          <p:cNvSpPr/>
          <p:nvPr/>
        </p:nvSpPr>
        <p:spPr>
          <a:xfrm>
            <a:off x="4539108" y="1539350"/>
            <a:ext cx="868370" cy="138146"/>
          </a:xfrm>
          <a:custGeom>
            <a:avLst/>
            <a:gdLst>
              <a:gd name="connsiteX0" fmla="*/ 0 w 868370"/>
              <a:gd name="connsiteY0" fmla="*/ 39470 h 138146"/>
              <a:gd name="connsiteX1" fmla="*/ 32892 w 868370"/>
              <a:gd name="connsiteY1" fmla="*/ 138146 h 138146"/>
              <a:gd name="connsiteX2" fmla="*/ 92098 w 868370"/>
              <a:gd name="connsiteY2" fmla="*/ 52627 h 138146"/>
              <a:gd name="connsiteX3" fmla="*/ 105255 w 868370"/>
              <a:gd name="connsiteY3" fmla="*/ 26313 h 138146"/>
              <a:gd name="connsiteX4" fmla="*/ 124990 w 868370"/>
              <a:gd name="connsiteY4" fmla="*/ 85519 h 138146"/>
              <a:gd name="connsiteX5" fmla="*/ 144725 w 868370"/>
              <a:gd name="connsiteY5" fmla="*/ 131568 h 138146"/>
              <a:gd name="connsiteX6" fmla="*/ 171039 w 868370"/>
              <a:gd name="connsiteY6" fmla="*/ 78941 h 138146"/>
              <a:gd name="connsiteX7" fmla="*/ 197352 w 868370"/>
              <a:gd name="connsiteY7" fmla="*/ 39470 h 138146"/>
              <a:gd name="connsiteX8" fmla="*/ 249980 w 868370"/>
              <a:gd name="connsiteY8" fmla="*/ 138146 h 138146"/>
              <a:gd name="connsiteX9" fmla="*/ 289450 w 868370"/>
              <a:gd name="connsiteY9" fmla="*/ 85519 h 138146"/>
              <a:gd name="connsiteX10" fmla="*/ 315764 w 868370"/>
              <a:gd name="connsiteY10" fmla="*/ 46049 h 138146"/>
              <a:gd name="connsiteX11" fmla="*/ 342078 w 868370"/>
              <a:gd name="connsiteY11" fmla="*/ 85519 h 138146"/>
              <a:gd name="connsiteX12" fmla="*/ 355234 w 868370"/>
              <a:gd name="connsiteY12" fmla="*/ 124990 h 138146"/>
              <a:gd name="connsiteX13" fmla="*/ 381548 w 868370"/>
              <a:gd name="connsiteY13" fmla="*/ 118411 h 138146"/>
              <a:gd name="connsiteX14" fmla="*/ 427597 w 868370"/>
              <a:gd name="connsiteY14" fmla="*/ 59205 h 138146"/>
              <a:gd name="connsiteX15" fmla="*/ 453911 w 868370"/>
              <a:gd name="connsiteY15" fmla="*/ 39470 h 138146"/>
              <a:gd name="connsiteX16" fmla="*/ 565744 w 868370"/>
              <a:gd name="connsiteY16" fmla="*/ 111833 h 138146"/>
              <a:gd name="connsiteX17" fmla="*/ 605214 w 868370"/>
              <a:gd name="connsiteY17" fmla="*/ 105254 h 138146"/>
              <a:gd name="connsiteX18" fmla="*/ 664420 w 868370"/>
              <a:gd name="connsiteY18" fmla="*/ 72362 h 138146"/>
              <a:gd name="connsiteX19" fmla="*/ 690734 w 868370"/>
              <a:gd name="connsiteY19" fmla="*/ 124990 h 138146"/>
              <a:gd name="connsiteX20" fmla="*/ 723626 w 868370"/>
              <a:gd name="connsiteY20" fmla="*/ 118411 h 138146"/>
              <a:gd name="connsiteX21" fmla="*/ 749939 w 868370"/>
              <a:gd name="connsiteY21" fmla="*/ 78941 h 138146"/>
              <a:gd name="connsiteX22" fmla="*/ 769675 w 868370"/>
              <a:gd name="connsiteY22" fmla="*/ 59205 h 138146"/>
              <a:gd name="connsiteX23" fmla="*/ 782832 w 868370"/>
              <a:gd name="connsiteY23" fmla="*/ 92097 h 138146"/>
              <a:gd name="connsiteX24" fmla="*/ 848616 w 868370"/>
              <a:gd name="connsiteY24" fmla="*/ 0 h 138146"/>
              <a:gd name="connsiteX25" fmla="*/ 861773 w 868370"/>
              <a:gd name="connsiteY25" fmla="*/ 19735 h 138146"/>
              <a:gd name="connsiteX26" fmla="*/ 868351 w 868370"/>
              <a:gd name="connsiteY26" fmla="*/ 46049 h 13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8370" h="138146">
                <a:moveTo>
                  <a:pt x="0" y="39470"/>
                </a:moveTo>
                <a:cubicBezTo>
                  <a:pt x="30467" y="115635"/>
                  <a:pt x="21683" y="82095"/>
                  <a:pt x="32892" y="138146"/>
                </a:cubicBezTo>
                <a:cubicBezTo>
                  <a:pt x="52627" y="109640"/>
                  <a:pt x="73263" y="81736"/>
                  <a:pt x="92098" y="52627"/>
                </a:cubicBezTo>
                <a:cubicBezTo>
                  <a:pt x="97425" y="44394"/>
                  <a:pt x="98321" y="19379"/>
                  <a:pt x="105255" y="26313"/>
                </a:cubicBezTo>
                <a:cubicBezTo>
                  <a:pt x="119965" y="41023"/>
                  <a:pt x="117686" y="66041"/>
                  <a:pt x="124990" y="85519"/>
                </a:cubicBezTo>
                <a:cubicBezTo>
                  <a:pt x="130854" y="101156"/>
                  <a:pt x="138147" y="116218"/>
                  <a:pt x="144725" y="131568"/>
                </a:cubicBezTo>
                <a:cubicBezTo>
                  <a:pt x="153496" y="114026"/>
                  <a:pt x="161308" y="95970"/>
                  <a:pt x="171039" y="78941"/>
                </a:cubicBezTo>
                <a:cubicBezTo>
                  <a:pt x="178884" y="65212"/>
                  <a:pt x="182670" y="33597"/>
                  <a:pt x="197352" y="39470"/>
                </a:cubicBezTo>
                <a:cubicBezTo>
                  <a:pt x="215426" y="46699"/>
                  <a:pt x="240012" y="113225"/>
                  <a:pt x="249980" y="138146"/>
                </a:cubicBezTo>
                <a:cubicBezTo>
                  <a:pt x="263137" y="120604"/>
                  <a:pt x="276705" y="103362"/>
                  <a:pt x="289450" y="85519"/>
                </a:cubicBezTo>
                <a:cubicBezTo>
                  <a:pt x="298641" y="72652"/>
                  <a:pt x="299952" y="46049"/>
                  <a:pt x="315764" y="46049"/>
                </a:cubicBezTo>
                <a:cubicBezTo>
                  <a:pt x="331576" y="46049"/>
                  <a:pt x="333307" y="72362"/>
                  <a:pt x="342078" y="85519"/>
                </a:cubicBezTo>
                <a:cubicBezTo>
                  <a:pt x="346463" y="98676"/>
                  <a:pt x="344580" y="116111"/>
                  <a:pt x="355234" y="124990"/>
                </a:cubicBezTo>
                <a:cubicBezTo>
                  <a:pt x="362180" y="130778"/>
                  <a:pt x="374858" y="124493"/>
                  <a:pt x="381548" y="118411"/>
                </a:cubicBezTo>
                <a:cubicBezTo>
                  <a:pt x="400048" y="101593"/>
                  <a:pt x="410703" y="77635"/>
                  <a:pt x="427597" y="59205"/>
                </a:cubicBezTo>
                <a:cubicBezTo>
                  <a:pt x="435006" y="51123"/>
                  <a:pt x="445140" y="46048"/>
                  <a:pt x="453911" y="39470"/>
                </a:cubicBezTo>
                <a:cubicBezTo>
                  <a:pt x="540758" y="126317"/>
                  <a:pt x="496361" y="125709"/>
                  <a:pt x="565744" y="111833"/>
                </a:cubicBezTo>
                <a:cubicBezTo>
                  <a:pt x="612623" y="64952"/>
                  <a:pt x="559421" y="105254"/>
                  <a:pt x="605214" y="105254"/>
                </a:cubicBezTo>
                <a:cubicBezTo>
                  <a:pt x="625313" y="105254"/>
                  <a:pt x="649989" y="83185"/>
                  <a:pt x="664420" y="72362"/>
                </a:cubicBezTo>
                <a:cubicBezTo>
                  <a:pt x="673191" y="89905"/>
                  <a:pt x="675252" y="112949"/>
                  <a:pt x="690734" y="124990"/>
                </a:cubicBezTo>
                <a:cubicBezTo>
                  <a:pt x="699560" y="131855"/>
                  <a:pt x="714800" y="125276"/>
                  <a:pt x="723626" y="118411"/>
                </a:cubicBezTo>
                <a:cubicBezTo>
                  <a:pt x="736107" y="108703"/>
                  <a:pt x="740231" y="91422"/>
                  <a:pt x="749939" y="78941"/>
                </a:cubicBezTo>
                <a:cubicBezTo>
                  <a:pt x="755651" y="71597"/>
                  <a:pt x="763096" y="65784"/>
                  <a:pt x="769675" y="59205"/>
                </a:cubicBezTo>
                <a:cubicBezTo>
                  <a:pt x="774061" y="70169"/>
                  <a:pt x="772041" y="96893"/>
                  <a:pt x="782832" y="92097"/>
                </a:cubicBezTo>
                <a:cubicBezTo>
                  <a:pt x="799629" y="84632"/>
                  <a:pt x="834991" y="22708"/>
                  <a:pt x="848616" y="0"/>
                </a:cubicBezTo>
                <a:cubicBezTo>
                  <a:pt x="853002" y="6578"/>
                  <a:pt x="859273" y="12234"/>
                  <a:pt x="861773" y="19735"/>
                </a:cubicBezTo>
                <a:cubicBezTo>
                  <a:pt x="869072" y="41632"/>
                  <a:pt x="868351" y="79743"/>
                  <a:pt x="868351" y="46049"/>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Freeform: Shape 15">
            <a:extLst>
              <a:ext uri="{FF2B5EF4-FFF2-40B4-BE49-F238E27FC236}">
                <a16:creationId xmlns:a16="http://schemas.microsoft.com/office/drawing/2014/main" id="{6FB0FEDB-7A95-E85A-8991-0D75B21AAF88}"/>
              </a:ext>
            </a:extLst>
          </p:cNvPr>
          <p:cNvSpPr/>
          <p:nvPr/>
        </p:nvSpPr>
        <p:spPr>
          <a:xfrm>
            <a:off x="4554445" y="1994011"/>
            <a:ext cx="868370" cy="138146"/>
          </a:xfrm>
          <a:custGeom>
            <a:avLst/>
            <a:gdLst>
              <a:gd name="connsiteX0" fmla="*/ 0 w 868370"/>
              <a:gd name="connsiteY0" fmla="*/ 39470 h 138146"/>
              <a:gd name="connsiteX1" fmla="*/ 32892 w 868370"/>
              <a:gd name="connsiteY1" fmla="*/ 138146 h 138146"/>
              <a:gd name="connsiteX2" fmla="*/ 92098 w 868370"/>
              <a:gd name="connsiteY2" fmla="*/ 52627 h 138146"/>
              <a:gd name="connsiteX3" fmla="*/ 105255 w 868370"/>
              <a:gd name="connsiteY3" fmla="*/ 26313 h 138146"/>
              <a:gd name="connsiteX4" fmla="*/ 124990 w 868370"/>
              <a:gd name="connsiteY4" fmla="*/ 85519 h 138146"/>
              <a:gd name="connsiteX5" fmla="*/ 144725 w 868370"/>
              <a:gd name="connsiteY5" fmla="*/ 131568 h 138146"/>
              <a:gd name="connsiteX6" fmla="*/ 171039 w 868370"/>
              <a:gd name="connsiteY6" fmla="*/ 78941 h 138146"/>
              <a:gd name="connsiteX7" fmla="*/ 197352 w 868370"/>
              <a:gd name="connsiteY7" fmla="*/ 39470 h 138146"/>
              <a:gd name="connsiteX8" fmla="*/ 249980 w 868370"/>
              <a:gd name="connsiteY8" fmla="*/ 138146 h 138146"/>
              <a:gd name="connsiteX9" fmla="*/ 289450 w 868370"/>
              <a:gd name="connsiteY9" fmla="*/ 85519 h 138146"/>
              <a:gd name="connsiteX10" fmla="*/ 315764 w 868370"/>
              <a:gd name="connsiteY10" fmla="*/ 46049 h 138146"/>
              <a:gd name="connsiteX11" fmla="*/ 342078 w 868370"/>
              <a:gd name="connsiteY11" fmla="*/ 85519 h 138146"/>
              <a:gd name="connsiteX12" fmla="*/ 355234 w 868370"/>
              <a:gd name="connsiteY12" fmla="*/ 124990 h 138146"/>
              <a:gd name="connsiteX13" fmla="*/ 381548 w 868370"/>
              <a:gd name="connsiteY13" fmla="*/ 118411 h 138146"/>
              <a:gd name="connsiteX14" fmla="*/ 427597 w 868370"/>
              <a:gd name="connsiteY14" fmla="*/ 59205 h 138146"/>
              <a:gd name="connsiteX15" fmla="*/ 453911 w 868370"/>
              <a:gd name="connsiteY15" fmla="*/ 39470 h 138146"/>
              <a:gd name="connsiteX16" fmla="*/ 565744 w 868370"/>
              <a:gd name="connsiteY16" fmla="*/ 111833 h 138146"/>
              <a:gd name="connsiteX17" fmla="*/ 605214 w 868370"/>
              <a:gd name="connsiteY17" fmla="*/ 105254 h 138146"/>
              <a:gd name="connsiteX18" fmla="*/ 664420 w 868370"/>
              <a:gd name="connsiteY18" fmla="*/ 72362 h 138146"/>
              <a:gd name="connsiteX19" fmla="*/ 690734 w 868370"/>
              <a:gd name="connsiteY19" fmla="*/ 124990 h 138146"/>
              <a:gd name="connsiteX20" fmla="*/ 723626 w 868370"/>
              <a:gd name="connsiteY20" fmla="*/ 118411 h 138146"/>
              <a:gd name="connsiteX21" fmla="*/ 749939 w 868370"/>
              <a:gd name="connsiteY21" fmla="*/ 78941 h 138146"/>
              <a:gd name="connsiteX22" fmla="*/ 769675 w 868370"/>
              <a:gd name="connsiteY22" fmla="*/ 59205 h 138146"/>
              <a:gd name="connsiteX23" fmla="*/ 782832 w 868370"/>
              <a:gd name="connsiteY23" fmla="*/ 92097 h 138146"/>
              <a:gd name="connsiteX24" fmla="*/ 848616 w 868370"/>
              <a:gd name="connsiteY24" fmla="*/ 0 h 138146"/>
              <a:gd name="connsiteX25" fmla="*/ 861773 w 868370"/>
              <a:gd name="connsiteY25" fmla="*/ 19735 h 138146"/>
              <a:gd name="connsiteX26" fmla="*/ 868351 w 868370"/>
              <a:gd name="connsiteY26" fmla="*/ 46049 h 13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8370" h="138146">
                <a:moveTo>
                  <a:pt x="0" y="39470"/>
                </a:moveTo>
                <a:cubicBezTo>
                  <a:pt x="30467" y="115635"/>
                  <a:pt x="21683" y="82095"/>
                  <a:pt x="32892" y="138146"/>
                </a:cubicBezTo>
                <a:cubicBezTo>
                  <a:pt x="52627" y="109640"/>
                  <a:pt x="73263" y="81736"/>
                  <a:pt x="92098" y="52627"/>
                </a:cubicBezTo>
                <a:cubicBezTo>
                  <a:pt x="97425" y="44394"/>
                  <a:pt x="98321" y="19379"/>
                  <a:pt x="105255" y="26313"/>
                </a:cubicBezTo>
                <a:cubicBezTo>
                  <a:pt x="119965" y="41023"/>
                  <a:pt x="117686" y="66041"/>
                  <a:pt x="124990" y="85519"/>
                </a:cubicBezTo>
                <a:cubicBezTo>
                  <a:pt x="130854" y="101156"/>
                  <a:pt x="138147" y="116218"/>
                  <a:pt x="144725" y="131568"/>
                </a:cubicBezTo>
                <a:cubicBezTo>
                  <a:pt x="153496" y="114026"/>
                  <a:pt x="161308" y="95970"/>
                  <a:pt x="171039" y="78941"/>
                </a:cubicBezTo>
                <a:cubicBezTo>
                  <a:pt x="178884" y="65212"/>
                  <a:pt x="182670" y="33597"/>
                  <a:pt x="197352" y="39470"/>
                </a:cubicBezTo>
                <a:cubicBezTo>
                  <a:pt x="215426" y="46699"/>
                  <a:pt x="240012" y="113225"/>
                  <a:pt x="249980" y="138146"/>
                </a:cubicBezTo>
                <a:cubicBezTo>
                  <a:pt x="263137" y="120604"/>
                  <a:pt x="276705" y="103362"/>
                  <a:pt x="289450" y="85519"/>
                </a:cubicBezTo>
                <a:cubicBezTo>
                  <a:pt x="298641" y="72652"/>
                  <a:pt x="299952" y="46049"/>
                  <a:pt x="315764" y="46049"/>
                </a:cubicBezTo>
                <a:cubicBezTo>
                  <a:pt x="331576" y="46049"/>
                  <a:pt x="333307" y="72362"/>
                  <a:pt x="342078" y="85519"/>
                </a:cubicBezTo>
                <a:cubicBezTo>
                  <a:pt x="346463" y="98676"/>
                  <a:pt x="344580" y="116111"/>
                  <a:pt x="355234" y="124990"/>
                </a:cubicBezTo>
                <a:cubicBezTo>
                  <a:pt x="362180" y="130778"/>
                  <a:pt x="374858" y="124493"/>
                  <a:pt x="381548" y="118411"/>
                </a:cubicBezTo>
                <a:cubicBezTo>
                  <a:pt x="400048" y="101593"/>
                  <a:pt x="410703" y="77635"/>
                  <a:pt x="427597" y="59205"/>
                </a:cubicBezTo>
                <a:cubicBezTo>
                  <a:pt x="435006" y="51123"/>
                  <a:pt x="445140" y="46048"/>
                  <a:pt x="453911" y="39470"/>
                </a:cubicBezTo>
                <a:cubicBezTo>
                  <a:pt x="540758" y="126317"/>
                  <a:pt x="496361" y="125709"/>
                  <a:pt x="565744" y="111833"/>
                </a:cubicBezTo>
                <a:cubicBezTo>
                  <a:pt x="612623" y="64952"/>
                  <a:pt x="559421" y="105254"/>
                  <a:pt x="605214" y="105254"/>
                </a:cubicBezTo>
                <a:cubicBezTo>
                  <a:pt x="625313" y="105254"/>
                  <a:pt x="649989" y="83185"/>
                  <a:pt x="664420" y="72362"/>
                </a:cubicBezTo>
                <a:cubicBezTo>
                  <a:pt x="673191" y="89905"/>
                  <a:pt x="675252" y="112949"/>
                  <a:pt x="690734" y="124990"/>
                </a:cubicBezTo>
                <a:cubicBezTo>
                  <a:pt x="699560" y="131855"/>
                  <a:pt x="714800" y="125276"/>
                  <a:pt x="723626" y="118411"/>
                </a:cubicBezTo>
                <a:cubicBezTo>
                  <a:pt x="736107" y="108703"/>
                  <a:pt x="740231" y="91422"/>
                  <a:pt x="749939" y="78941"/>
                </a:cubicBezTo>
                <a:cubicBezTo>
                  <a:pt x="755651" y="71597"/>
                  <a:pt x="763096" y="65784"/>
                  <a:pt x="769675" y="59205"/>
                </a:cubicBezTo>
                <a:cubicBezTo>
                  <a:pt x="774061" y="70169"/>
                  <a:pt x="772041" y="96893"/>
                  <a:pt x="782832" y="92097"/>
                </a:cubicBezTo>
                <a:cubicBezTo>
                  <a:pt x="799629" y="84632"/>
                  <a:pt x="834991" y="22708"/>
                  <a:pt x="848616" y="0"/>
                </a:cubicBezTo>
                <a:cubicBezTo>
                  <a:pt x="853002" y="6578"/>
                  <a:pt x="859273" y="12234"/>
                  <a:pt x="861773" y="19735"/>
                </a:cubicBezTo>
                <a:cubicBezTo>
                  <a:pt x="869072" y="41632"/>
                  <a:pt x="868351" y="79743"/>
                  <a:pt x="868351" y="46049"/>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Freeform: Shape 16">
            <a:extLst>
              <a:ext uri="{FF2B5EF4-FFF2-40B4-BE49-F238E27FC236}">
                <a16:creationId xmlns:a16="http://schemas.microsoft.com/office/drawing/2014/main" id="{40E4BC67-8C2B-4D0E-5FE3-420E5513F648}"/>
              </a:ext>
            </a:extLst>
          </p:cNvPr>
          <p:cNvSpPr/>
          <p:nvPr/>
        </p:nvSpPr>
        <p:spPr>
          <a:xfrm>
            <a:off x="4541700" y="2510214"/>
            <a:ext cx="868370" cy="138146"/>
          </a:xfrm>
          <a:custGeom>
            <a:avLst/>
            <a:gdLst>
              <a:gd name="connsiteX0" fmla="*/ 0 w 868370"/>
              <a:gd name="connsiteY0" fmla="*/ 39470 h 138146"/>
              <a:gd name="connsiteX1" fmla="*/ 32892 w 868370"/>
              <a:gd name="connsiteY1" fmla="*/ 138146 h 138146"/>
              <a:gd name="connsiteX2" fmla="*/ 92098 w 868370"/>
              <a:gd name="connsiteY2" fmla="*/ 52627 h 138146"/>
              <a:gd name="connsiteX3" fmla="*/ 105255 w 868370"/>
              <a:gd name="connsiteY3" fmla="*/ 26313 h 138146"/>
              <a:gd name="connsiteX4" fmla="*/ 124990 w 868370"/>
              <a:gd name="connsiteY4" fmla="*/ 85519 h 138146"/>
              <a:gd name="connsiteX5" fmla="*/ 144725 w 868370"/>
              <a:gd name="connsiteY5" fmla="*/ 131568 h 138146"/>
              <a:gd name="connsiteX6" fmla="*/ 171039 w 868370"/>
              <a:gd name="connsiteY6" fmla="*/ 78941 h 138146"/>
              <a:gd name="connsiteX7" fmla="*/ 197352 w 868370"/>
              <a:gd name="connsiteY7" fmla="*/ 39470 h 138146"/>
              <a:gd name="connsiteX8" fmla="*/ 249980 w 868370"/>
              <a:gd name="connsiteY8" fmla="*/ 138146 h 138146"/>
              <a:gd name="connsiteX9" fmla="*/ 289450 w 868370"/>
              <a:gd name="connsiteY9" fmla="*/ 85519 h 138146"/>
              <a:gd name="connsiteX10" fmla="*/ 315764 w 868370"/>
              <a:gd name="connsiteY10" fmla="*/ 46049 h 138146"/>
              <a:gd name="connsiteX11" fmla="*/ 342078 w 868370"/>
              <a:gd name="connsiteY11" fmla="*/ 85519 h 138146"/>
              <a:gd name="connsiteX12" fmla="*/ 355234 w 868370"/>
              <a:gd name="connsiteY12" fmla="*/ 124990 h 138146"/>
              <a:gd name="connsiteX13" fmla="*/ 381548 w 868370"/>
              <a:gd name="connsiteY13" fmla="*/ 118411 h 138146"/>
              <a:gd name="connsiteX14" fmla="*/ 427597 w 868370"/>
              <a:gd name="connsiteY14" fmla="*/ 59205 h 138146"/>
              <a:gd name="connsiteX15" fmla="*/ 453911 w 868370"/>
              <a:gd name="connsiteY15" fmla="*/ 39470 h 138146"/>
              <a:gd name="connsiteX16" fmla="*/ 565744 w 868370"/>
              <a:gd name="connsiteY16" fmla="*/ 111833 h 138146"/>
              <a:gd name="connsiteX17" fmla="*/ 605214 w 868370"/>
              <a:gd name="connsiteY17" fmla="*/ 105254 h 138146"/>
              <a:gd name="connsiteX18" fmla="*/ 664420 w 868370"/>
              <a:gd name="connsiteY18" fmla="*/ 72362 h 138146"/>
              <a:gd name="connsiteX19" fmla="*/ 690734 w 868370"/>
              <a:gd name="connsiteY19" fmla="*/ 124990 h 138146"/>
              <a:gd name="connsiteX20" fmla="*/ 723626 w 868370"/>
              <a:gd name="connsiteY20" fmla="*/ 118411 h 138146"/>
              <a:gd name="connsiteX21" fmla="*/ 749939 w 868370"/>
              <a:gd name="connsiteY21" fmla="*/ 78941 h 138146"/>
              <a:gd name="connsiteX22" fmla="*/ 769675 w 868370"/>
              <a:gd name="connsiteY22" fmla="*/ 59205 h 138146"/>
              <a:gd name="connsiteX23" fmla="*/ 782832 w 868370"/>
              <a:gd name="connsiteY23" fmla="*/ 92097 h 138146"/>
              <a:gd name="connsiteX24" fmla="*/ 848616 w 868370"/>
              <a:gd name="connsiteY24" fmla="*/ 0 h 138146"/>
              <a:gd name="connsiteX25" fmla="*/ 861773 w 868370"/>
              <a:gd name="connsiteY25" fmla="*/ 19735 h 138146"/>
              <a:gd name="connsiteX26" fmla="*/ 868351 w 868370"/>
              <a:gd name="connsiteY26" fmla="*/ 46049 h 13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8370" h="138146">
                <a:moveTo>
                  <a:pt x="0" y="39470"/>
                </a:moveTo>
                <a:cubicBezTo>
                  <a:pt x="30467" y="115635"/>
                  <a:pt x="21683" y="82095"/>
                  <a:pt x="32892" y="138146"/>
                </a:cubicBezTo>
                <a:cubicBezTo>
                  <a:pt x="52627" y="109640"/>
                  <a:pt x="73263" y="81736"/>
                  <a:pt x="92098" y="52627"/>
                </a:cubicBezTo>
                <a:cubicBezTo>
                  <a:pt x="97425" y="44394"/>
                  <a:pt x="98321" y="19379"/>
                  <a:pt x="105255" y="26313"/>
                </a:cubicBezTo>
                <a:cubicBezTo>
                  <a:pt x="119965" y="41023"/>
                  <a:pt x="117686" y="66041"/>
                  <a:pt x="124990" y="85519"/>
                </a:cubicBezTo>
                <a:cubicBezTo>
                  <a:pt x="130854" y="101156"/>
                  <a:pt x="138147" y="116218"/>
                  <a:pt x="144725" y="131568"/>
                </a:cubicBezTo>
                <a:cubicBezTo>
                  <a:pt x="153496" y="114026"/>
                  <a:pt x="161308" y="95970"/>
                  <a:pt x="171039" y="78941"/>
                </a:cubicBezTo>
                <a:cubicBezTo>
                  <a:pt x="178884" y="65212"/>
                  <a:pt x="182670" y="33597"/>
                  <a:pt x="197352" y="39470"/>
                </a:cubicBezTo>
                <a:cubicBezTo>
                  <a:pt x="215426" y="46699"/>
                  <a:pt x="240012" y="113225"/>
                  <a:pt x="249980" y="138146"/>
                </a:cubicBezTo>
                <a:cubicBezTo>
                  <a:pt x="263137" y="120604"/>
                  <a:pt x="276705" y="103362"/>
                  <a:pt x="289450" y="85519"/>
                </a:cubicBezTo>
                <a:cubicBezTo>
                  <a:pt x="298641" y="72652"/>
                  <a:pt x="299952" y="46049"/>
                  <a:pt x="315764" y="46049"/>
                </a:cubicBezTo>
                <a:cubicBezTo>
                  <a:pt x="331576" y="46049"/>
                  <a:pt x="333307" y="72362"/>
                  <a:pt x="342078" y="85519"/>
                </a:cubicBezTo>
                <a:cubicBezTo>
                  <a:pt x="346463" y="98676"/>
                  <a:pt x="344580" y="116111"/>
                  <a:pt x="355234" y="124990"/>
                </a:cubicBezTo>
                <a:cubicBezTo>
                  <a:pt x="362180" y="130778"/>
                  <a:pt x="374858" y="124493"/>
                  <a:pt x="381548" y="118411"/>
                </a:cubicBezTo>
                <a:cubicBezTo>
                  <a:pt x="400048" y="101593"/>
                  <a:pt x="410703" y="77635"/>
                  <a:pt x="427597" y="59205"/>
                </a:cubicBezTo>
                <a:cubicBezTo>
                  <a:pt x="435006" y="51123"/>
                  <a:pt x="445140" y="46048"/>
                  <a:pt x="453911" y="39470"/>
                </a:cubicBezTo>
                <a:cubicBezTo>
                  <a:pt x="540758" y="126317"/>
                  <a:pt x="496361" y="125709"/>
                  <a:pt x="565744" y="111833"/>
                </a:cubicBezTo>
                <a:cubicBezTo>
                  <a:pt x="612623" y="64952"/>
                  <a:pt x="559421" y="105254"/>
                  <a:pt x="605214" y="105254"/>
                </a:cubicBezTo>
                <a:cubicBezTo>
                  <a:pt x="625313" y="105254"/>
                  <a:pt x="649989" y="83185"/>
                  <a:pt x="664420" y="72362"/>
                </a:cubicBezTo>
                <a:cubicBezTo>
                  <a:pt x="673191" y="89905"/>
                  <a:pt x="675252" y="112949"/>
                  <a:pt x="690734" y="124990"/>
                </a:cubicBezTo>
                <a:cubicBezTo>
                  <a:pt x="699560" y="131855"/>
                  <a:pt x="714800" y="125276"/>
                  <a:pt x="723626" y="118411"/>
                </a:cubicBezTo>
                <a:cubicBezTo>
                  <a:pt x="736107" y="108703"/>
                  <a:pt x="740231" y="91422"/>
                  <a:pt x="749939" y="78941"/>
                </a:cubicBezTo>
                <a:cubicBezTo>
                  <a:pt x="755651" y="71597"/>
                  <a:pt x="763096" y="65784"/>
                  <a:pt x="769675" y="59205"/>
                </a:cubicBezTo>
                <a:cubicBezTo>
                  <a:pt x="774061" y="70169"/>
                  <a:pt x="772041" y="96893"/>
                  <a:pt x="782832" y="92097"/>
                </a:cubicBezTo>
                <a:cubicBezTo>
                  <a:pt x="799629" y="84632"/>
                  <a:pt x="834991" y="22708"/>
                  <a:pt x="848616" y="0"/>
                </a:cubicBezTo>
                <a:cubicBezTo>
                  <a:pt x="853002" y="6578"/>
                  <a:pt x="859273" y="12234"/>
                  <a:pt x="861773" y="19735"/>
                </a:cubicBezTo>
                <a:cubicBezTo>
                  <a:pt x="869072" y="41632"/>
                  <a:pt x="868351" y="79743"/>
                  <a:pt x="868351" y="46049"/>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Freeform: Shape 17">
            <a:extLst>
              <a:ext uri="{FF2B5EF4-FFF2-40B4-BE49-F238E27FC236}">
                <a16:creationId xmlns:a16="http://schemas.microsoft.com/office/drawing/2014/main" id="{20FC0168-B1DD-CE14-0DCA-9360FC94D74A}"/>
              </a:ext>
            </a:extLst>
          </p:cNvPr>
          <p:cNvSpPr/>
          <p:nvPr/>
        </p:nvSpPr>
        <p:spPr>
          <a:xfrm>
            <a:off x="4554445" y="2925385"/>
            <a:ext cx="868370" cy="138146"/>
          </a:xfrm>
          <a:custGeom>
            <a:avLst/>
            <a:gdLst>
              <a:gd name="connsiteX0" fmla="*/ 0 w 868370"/>
              <a:gd name="connsiteY0" fmla="*/ 39470 h 138146"/>
              <a:gd name="connsiteX1" fmla="*/ 32892 w 868370"/>
              <a:gd name="connsiteY1" fmla="*/ 138146 h 138146"/>
              <a:gd name="connsiteX2" fmla="*/ 92098 w 868370"/>
              <a:gd name="connsiteY2" fmla="*/ 52627 h 138146"/>
              <a:gd name="connsiteX3" fmla="*/ 105255 w 868370"/>
              <a:gd name="connsiteY3" fmla="*/ 26313 h 138146"/>
              <a:gd name="connsiteX4" fmla="*/ 124990 w 868370"/>
              <a:gd name="connsiteY4" fmla="*/ 85519 h 138146"/>
              <a:gd name="connsiteX5" fmla="*/ 144725 w 868370"/>
              <a:gd name="connsiteY5" fmla="*/ 131568 h 138146"/>
              <a:gd name="connsiteX6" fmla="*/ 171039 w 868370"/>
              <a:gd name="connsiteY6" fmla="*/ 78941 h 138146"/>
              <a:gd name="connsiteX7" fmla="*/ 197352 w 868370"/>
              <a:gd name="connsiteY7" fmla="*/ 39470 h 138146"/>
              <a:gd name="connsiteX8" fmla="*/ 249980 w 868370"/>
              <a:gd name="connsiteY8" fmla="*/ 138146 h 138146"/>
              <a:gd name="connsiteX9" fmla="*/ 289450 w 868370"/>
              <a:gd name="connsiteY9" fmla="*/ 85519 h 138146"/>
              <a:gd name="connsiteX10" fmla="*/ 315764 w 868370"/>
              <a:gd name="connsiteY10" fmla="*/ 46049 h 138146"/>
              <a:gd name="connsiteX11" fmla="*/ 342078 w 868370"/>
              <a:gd name="connsiteY11" fmla="*/ 85519 h 138146"/>
              <a:gd name="connsiteX12" fmla="*/ 355234 w 868370"/>
              <a:gd name="connsiteY12" fmla="*/ 124990 h 138146"/>
              <a:gd name="connsiteX13" fmla="*/ 381548 w 868370"/>
              <a:gd name="connsiteY13" fmla="*/ 118411 h 138146"/>
              <a:gd name="connsiteX14" fmla="*/ 427597 w 868370"/>
              <a:gd name="connsiteY14" fmla="*/ 59205 h 138146"/>
              <a:gd name="connsiteX15" fmla="*/ 453911 w 868370"/>
              <a:gd name="connsiteY15" fmla="*/ 39470 h 138146"/>
              <a:gd name="connsiteX16" fmla="*/ 565744 w 868370"/>
              <a:gd name="connsiteY16" fmla="*/ 111833 h 138146"/>
              <a:gd name="connsiteX17" fmla="*/ 605214 w 868370"/>
              <a:gd name="connsiteY17" fmla="*/ 105254 h 138146"/>
              <a:gd name="connsiteX18" fmla="*/ 664420 w 868370"/>
              <a:gd name="connsiteY18" fmla="*/ 72362 h 138146"/>
              <a:gd name="connsiteX19" fmla="*/ 690734 w 868370"/>
              <a:gd name="connsiteY19" fmla="*/ 124990 h 138146"/>
              <a:gd name="connsiteX20" fmla="*/ 723626 w 868370"/>
              <a:gd name="connsiteY20" fmla="*/ 118411 h 138146"/>
              <a:gd name="connsiteX21" fmla="*/ 749939 w 868370"/>
              <a:gd name="connsiteY21" fmla="*/ 78941 h 138146"/>
              <a:gd name="connsiteX22" fmla="*/ 769675 w 868370"/>
              <a:gd name="connsiteY22" fmla="*/ 59205 h 138146"/>
              <a:gd name="connsiteX23" fmla="*/ 782832 w 868370"/>
              <a:gd name="connsiteY23" fmla="*/ 92097 h 138146"/>
              <a:gd name="connsiteX24" fmla="*/ 848616 w 868370"/>
              <a:gd name="connsiteY24" fmla="*/ 0 h 138146"/>
              <a:gd name="connsiteX25" fmla="*/ 861773 w 868370"/>
              <a:gd name="connsiteY25" fmla="*/ 19735 h 138146"/>
              <a:gd name="connsiteX26" fmla="*/ 868351 w 868370"/>
              <a:gd name="connsiteY26" fmla="*/ 46049 h 13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8370" h="138146">
                <a:moveTo>
                  <a:pt x="0" y="39470"/>
                </a:moveTo>
                <a:cubicBezTo>
                  <a:pt x="30467" y="115635"/>
                  <a:pt x="21683" y="82095"/>
                  <a:pt x="32892" y="138146"/>
                </a:cubicBezTo>
                <a:cubicBezTo>
                  <a:pt x="52627" y="109640"/>
                  <a:pt x="73263" y="81736"/>
                  <a:pt x="92098" y="52627"/>
                </a:cubicBezTo>
                <a:cubicBezTo>
                  <a:pt x="97425" y="44394"/>
                  <a:pt x="98321" y="19379"/>
                  <a:pt x="105255" y="26313"/>
                </a:cubicBezTo>
                <a:cubicBezTo>
                  <a:pt x="119965" y="41023"/>
                  <a:pt x="117686" y="66041"/>
                  <a:pt x="124990" y="85519"/>
                </a:cubicBezTo>
                <a:cubicBezTo>
                  <a:pt x="130854" y="101156"/>
                  <a:pt x="138147" y="116218"/>
                  <a:pt x="144725" y="131568"/>
                </a:cubicBezTo>
                <a:cubicBezTo>
                  <a:pt x="153496" y="114026"/>
                  <a:pt x="161308" y="95970"/>
                  <a:pt x="171039" y="78941"/>
                </a:cubicBezTo>
                <a:cubicBezTo>
                  <a:pt x="178884" y="65212"/>
                  <a:pt x="182670" y="33597"/>
                  <a:pt x="197352" y="39470"/>
                </a:cubicBezTo>
                <a:cubicBezTo>
                  <a:pt x="215426" y="46699"/>
                  <a:pt x="240012" y="113225"/>
                  <a:pt x="249980" y="138146"/>
                </a:cubicBezTo>
                <a:cubicBezTo>
                  <a:pt x="263137" y="120604"/>
                  <a:pt x="276705" y="103362"/>
                  <a:pt x="289450" y="85519"/>
                </a:cubicBezTo>
                <a:cubicBezTo>
                  <a:pt x="298641" y="72652"/>
                  <a:pt x="299952" y="46049"/>
                  <a:pt x="315764" y="46049"/>
                </a:cubicBezTo>
                <a:cubicBezTo>
                  <a:pt x="331576" y="46049"/>
                  <a:pt x="333307" y="72362"/>
                  <a:pt x="342078" y="85519"/>
                </a:cubicBezTo>
                <a:cubicBezTo>
                  <a:pt x="346463" y="98676"/>
                  <a:pt x="344580" y="116111"/>
                  <a:pt x="355234" y="124990"/>
                </a:cubicBezTo>
                <a:cubicBezTo>
                  <a:pt x="362180" y="130778"/>
                  <a:pt x="374858" y="124493"/>
                  <a:pt x="381548" y="118411"/>
                </a:cubicBezTo>
                <a:cubicBezTo>
                  <a:pt x="400048" y="101593"/>
                  <a:pt x="410703" y="77635"/>
                  <a:pt x="427597" y="59205"/>
                </a:cubicBezTo>
                <a:cubicBezTo>
                  <a:pt x="435006" y="51123"/>
                  <a:pt x="445140" y="46048"/>
                  <a:pt x="453911" y="39470"/>
                </a:cubicBezTo>
                <a:cubicBezTo>
                  <a:pt x="540758" y="126317"/>
                  <a:pt x="496361" y="125709"/>
                  <a:pt x="565744" y="111833"/>
                </a:cubicBezTo>
                <a:cubicBezTo>
                  <a:pt x="612623" y="64952"/>
                  <a:pt x="559421" y="105254"/>
                  <a:pt x="605214" y="105254"/>
                </a:cubicBezTo>
                <a:cubicBezTo>
                  <a:pt x="625313" y="105254"/>
                  <a:pt x="649989" y="83185"/>
                  <a:pt x="664420" y="72362"/>
                </a:cubicBezTo>
                <a:cubicBezTo>
                  <a:pt x="673191" y="89905"/>
                  <a:pt x="675252" y="112949"/>
                  <a:pt x="690734" y="124990"/>
                </a:cubicBezTo>
                <a:cubicBezTo>
                  <a:pt x="699560" y="131855"/>
                  <a:pt x="714800" y="125276"/>
                  <a:pt x="723626" y="118411"/>
                </a:cubicBezTo>
                <a:cubicBezTo>
                  <a:pt x="736107" y="108703"/>
                  <a:pt x="740231" y="91422"/>
                  <a:pt x="749939" y="78941"/>
                </a:cubicBezTo>
                <a:cubicBezTo>
                  <a:pt x="755651" y="71597"/>
                  <a:pt x="763096" y="65784"/>
                  <a:pt x="769675" y="59205"/>
                </a:cubicBezTo>
                <a:cubicBezTo>
                  <a:pt x="774061" y="70169"/>
                  <a:pt x="772041" y="96893"/>
                  <a:pt x="782832" y="92097"/>
                </a:cubicBezTo>
                <a:cubicBezTo>
                  <a:pt x="799629" y="84632"/>
                  <a:pt x="834991" y="22708"/>
                  <a:pt x="848616" y="0"/>
                </a:cubicBezTo>
                <a:cubicBezTo>
                  <a:pt x="853002" y="6578"/>
                  <a:pt x="859273" y="12234"/>
                  <a:pt x="861773" y="19735"/>
                </a:cubicBezTo>
                <a:cubicBezTo>
                  <a:pt x="869072" y="41632"/>
                  <a:pt x="868351" y="79743"/>
                  <a:pt x="868351" y="46049"/>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4072259"/>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7e8348c-3aaf-4a97-9f1c-4154e713672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A16C1D55FFEA94083101D4DBA9706E4" ma:contentTypeVersion="15" ma:contentTypeDescription="Create a new document." ma:contentTypeScope="" ma:versionID="61cf8831ca01c7927d1d6a118e8a5f93">
  <xsd:schema xmlns:xsd="http://www.w3.org/2001/XMLSchema" xmlns:xs="http://www.w3.org/2001/XMLSchema" xmlns:p="http://schemas.microsoft.com/office/2006/metadata/properties" xmlns:ns3="97e8348c-3aaf-4a97-9f1c-4154e7136720" xmlns:ns4="d0e12bea-431f-4211-bd18-29b6354d66dc" targetNamespace="http://schemas.microsoft.com/office/2006/metadata/properties" ma:root="true" ma:fieldsID="20a3ac6e3f41d285f9faa7a5ca88954e" ns3:_="" ns4:_="">
    <xsd:import namespace="97e8348c-3aaf-4a97-9f1c-4154e7136720"/>
    <xsd:import namespace="d0e12bea-431f-4211-bd18-29b6354d66d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4:SharedWithUsers" minOccurs="0"/>
                <xsd:element ref="ns4:SharedWithDetails" minOccurs="0"/>
                <xsd:element ref="ns4:SharingHintHash"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e8348c-3aaf-4a97-9f1c-4154e71367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0e12bea-431f-4211-bd18-29b6354d66d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8581C6-D604-4290-B342-56C74320D79B}">
  <ds:schemaRefs>
    <ds:schemaRef ds:uri="97e8348c-3aaf-4a97-9f1c-4154e7136720"/>
    <ds:schemaRef ds:uri="d0e12bea-431f-4211-bd18-29b6354d66d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B6F077C-B679-48B8-B82E-7C07F17E3F33}">
  <ds:schemaRefs>
    <ds:schemaRef ds:uri="97e8348c-3aaf-4a97-9f1c-4154e7136720"/>
    <ds:schemaRef ds:uri="d0e12bea-431f-4211-bd18-29b6354d66d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5BE98ED-F426-4ECB-AA31-C2E825B534C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Metropolitan</Template>
  <Application>Microsoft Office PowerPoint</Application>
  <PresentationFormat>Widescreen</PresentationFormat>
  <Slides>13</Slides>
  <Notes>0</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Metropolitan</vt:lpstr>
      <vt:lpstr>SPRINT 5</vt:lpstr>
      <vt:lpstr>PROJECT BRIEF</vt:lpstr>
      <vt:lpstr>Mayooran's User Personas</vt:lpstr>
      <vt:lpstr>Addressing Sam's Requirements</vt:lpstr>
      <vt:lpstr>Addressing Niamh's Requirements</vt:lpstr>
      <vt:lpstr>Information Architecture</vt:lpstr>
      <vt:lpstr>Kyle’s User Stories</vt:lpstr>
      <vt:lpstr>Solving Mark’s requirements</vt:lpstr>
      <vt:lpstr>Solving Margarets requirements</vt:lpstr>
      <vt:lpstr>PowerPoint Presentation</vt:lpstr>
      <vt:lpstr>Solving Both user requirements</vt:lpstr>
      <vt:lpstr>Ted User's Stories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Kyle Esson</dc:creator>
  <cp:revision>1</cp:revision>
  <dcterms:created xsi:type="dcterms:W3CDTF">2023-04-26T05:26:41Z</dcterms:created>
  <dcterms:modified xsi:type="dcterms:W3CDTF">2023-04-27T12:15:16Z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0x0101006A16C1D55FFEA94083101D4DBA9706E4</vt:lpwstr>
  </property>
</Properties>
</file>